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6" r:id="rId3"/>
    <p:sldId id="281" r:id="rId4"/>
    <p:sldId id="272" r:id="rId5"/>
    <p:sldId id="282" r:id="rId6"/>
    <p:sldId id="271" r:id="rId7"/>
    <p:sldId id="257" r:id="rId8"/>
    <p:sldId id="283" r:id="rId9"/>
    <p:sldId id="276" r:id="rId10"/>
    <p:sldId id="286" r:id="rId11"/>
    <p:sldId id="284" r:id="rId12"/>
    <p:sldId id="287" r:id="rId13"/>
    <p:sldId id="288" r:id="rId14"/>
    <p:sldId id="289" r:id="rId15"/>
    <p:sldId id="278" r:id="rId1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9134" autoAdjust="0"/>
  </p:normalViewPr>
  <p:slideViewPr>
    <p:cSldViewPr>
      <p:cViewPr>
        <p:scale>
          <a:sx n="59" d="100"/>
          <a:sy n="59" d="100"/>
        </p:scale>
        <p:origin x="1356" y="19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62DB6-9705-4194-94F8-D3DF11933EB9}" type="datetimeFigureOut">
              <a:rPr lang="en-US" smtClean="0"/>
              <a:pPr/>
              <a:t>9/11/2025</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ED067-CB25-4AB9-8A6A-C9843AF241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ED067-CB25-4AB9-8A6A-C9843AF2416E}"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ED067-CB25-4AB9-8A6A-C9843AF2416E}"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ED067-CB25-4AB9-8A6A-C9843AF2416E}"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ED067-CB25-4AB9-8A6A-C9843AF2416E}"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ED067-CB25-4AB9-8A6A-C9843AF2416E}"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ED067-CB25-4AB9-8A6A-C9843AF2416E}"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ED067-CB25-4AB9-8A6A-C9843AF2416E}"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https://pixabay.com/en/business-professional-teamwork-1219868/</a:t>
            </a:r>
          </a:p>
        </p:txBody>
      </p:sp>
      <p:sp>
        <p:nvSpPr>
          <p:cNvPr id="4" name="Slide Number Placeholder 3"/>
          <p:cNvSpPr>
            <a:spLocks noGrp="1"/>
          </p:cNvSpPr>
          <p:nvPr>
            <p:ph type="sldNum" sz="quarter" idx="10"/>
          </p:nvPr>
        </p:nvSpPr>
        <p:spPr/>
        <p:txBody>
          <a:bodyPr/>
          <a:lstStyle/>
          <a:p>
            <a:fld id="{23F75339-B913-4580-BA64-3E8E94B1A349}" type="slidenum">
              <a:rPr lang="en-US" smtClean="0"/>
              <a:pPr/>
              <a:t>15</a:t>
            </a:fld>
            <a:endParaRPr lang="en-US"/>
          </a:p>
        </p:txBody>
      </p:sp>
    </p:spTree>
    <p:extLst>
      <p:ext uri="{BB962C8B-B14F-4D97-AF65-F5344CB8AC3E}">
        <p14:creationId xmlns:p14="http://schemas.microsoft.com/office/powerpoint/2010/main" val="164616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010786-A199-42AB-AE9D-5FF268374916}"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EEB3D-3399-4D6F-91BC-EDB039C16B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10786-A199-42AB-AE9D-5FF268374916}"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EEB3D-3399-4D6F-91BC-EDB039C16B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10786-A199-42AB-AE9D-5FF268374916}"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EEB3D-3399-4D6F-91BC-EDB039C16B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10786-A199-42AB-AE9D-5FF268374916}"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EEB3D-3399-4D6F-91BC-EDB039C16B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010786-A199-42AB-AE9D-5FF268374916}"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EEB3D-3399-4D6F-91BC-EDB039C16B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010786-A199-42AB-AE9D-5FF268374916}"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EEB3D-3399-4D6F-91BC-EDB039C16B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010786-A199-42AB-AE9D-5FF268374916}" type="datetimeFigureOut">
              <a:rPr lang="en-US" smtClean="0"/>
              <a:pPr/>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0EEB3D-3399-4D6F-91BC-EDB039C16B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010786-A199-42AB-AE9D-5FF268374916}" type="datetimeFigureOut">
              <a:rPr lang="en-US" smtClean="0"/>
              <a:pPr/>
              <a:t>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0EEB3D-3399-4D6F-91BC-EDB039C16B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10786-A199-42AB-AE9D-5FF268374916}" type="datetimeFigureOut">
              <a:rPr lang="en-US" smtClean="0"/>
              <a:pPr/>
              <a:t>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0EEB3D-3399-4D6F-91BC-EDB039C16B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010786-A199-42AB-AE9D-5FF268374916}"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EEB3D-3399-4D6F-91BC-EDB039C16B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010786-A199-42AB-AE9D-5FF268374916}"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EEB3D-3399-4D6F-91BC-EDB039C16B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10786-A199-42AB-AE9D-5FF268374916}" type="datetimeFigureOut">
              <a:rPr lang="en-US" smtClean="0"/>
              <a:pPr/>
              <a:t>9/11/2025</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EEB3D-3399-4D6F-91BC-EDB039C16B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www.nayi-disha.org/"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0" y="0"/>
            <a:ext cx="9906000" cy="6858000"/>
            <a:chOff x="0" y="0"/>
            <a:chExt cx="9906000" cy="6858000"/>
          </a:xfrm>
        </p:grpSpPr>
        <p:grpSp>
          <p:nvGrpSpPr>
            <p:cNvPr id="2" name="Group 8"/>
            <p:cNvGrpSpPr/>
            <p:nvPr/>
          </p:nvGrpSpPr>
          <p:grpSpPr>
            <a:xfrm>
              <a:off x="0" y="5562600"/>
              <a:ext cx="9729192" cy="1295400"/>
              <a:chOff x="0" y="5562600"/>
              <a:chExt cx="9729192" cy="1295400"/>
            </a:xfrm>
          </p:grpSpPr>
          <p:pic>
            <p:nvPicPr>
              <p:cNvPr id="4" name="Picture 3" descr="ND_logo.png"/>
              <p:cNvPicPr>
                <a:picLocks noChangeAspect="1"/>
              </p:cNvPicPr>
              <p:nvPr/>
            </p:nvPicPr>
            <p:blipFill>
              <a:blip r:embed="rId2" cstate="print"/>
              <a:stretch>
                <a:fillRect/>
              </a:stretch>
            </p:blipFill>
            <p:spPr>
              <a:xfrm>
                <a:off x="3886200" y="5943600"/>
                <a:ext cx="1400541" cy="609600"/>
              </a:xfrm>
              <a:prstGeom prst="rect">
                <a:avLst/>
              </a:prstGeom>
            </p:spPr>
          </p:pic>
          <p:pic>
            <p:nvPicPr>
              <p:cNvPr id="6" name="Picture 5" descr="kids-3171905_1280.png"/>
              <p:cNvPicPr>
                <a:picLocks noChangeAspect="1"/>
              </p:cNvPicPr>
              <p:nvPr/>
            </p:nvPicPr>
            <p:blipFill>
              <a:blip r:embed="rId3" cstate="print"/>
              <a:srcRect r="-640" b="49020"/>
              <a:stretch>
                <a:fillRect/>
              </a:stretch>
            </p:blipFill>
            <p:spPr>
              <a:xfrm>
                <a:off x="0" y="5637039"/>
                <a:ext cx="2286000" cy="1220961"/>
              </a:xfrm>
              <a:prstGeom prst="rect">
                <a:avLst/>
              </a:prstGeom>
            </p:spPr>
          </p:pic>
          <p:pic>
            <p:nvPicPr>
              <p:cNvPr id="7" name="Picture 6" descr="kids-3171905_1280.png"/>
              <p:cNvPicPr>
                <a:picLocks noChangeAspect="1"/>
              </p:cNvPicPr>
              <p:nvPr/>
            </p:nvPicPr>
            <p:blipFill>
              <a:blip r:embed="rId4" cstate="print"/>
              <a:srcRect t="54444"/>
              <a:stretch>
                <a:fillRect/>
              </a:stretch>
            </p:blipFill>
            <p:spPr>
              <a:xfrm>
                <a:off x="7086600" y="5562600"/>
                <a:ext cx="2642592" cy="1269296"/>
              </a:xfrm>
              <a:prstGeom prst="rect">
                <a:avLst/>
              </a:prstGeom>
            </p:spPr>
          </p:pic>
          <p:sp>
            <p:nvSpPr>
              <p:cNvPr id="8" name="TextBox 7"/>
              <p:cNvSpPr txBox="1"/>
              <p:nvPr/>
            </p:nvSpPr>
            <p:spPr>
              <a:xfrm>
                <a:off x="3657600" y="6581001"/>
                <a:ext cx="1906612" cy="276999"/>
              </a:xfrm>
              <a:prstGeom prst="rect">
                <a:avLst/>
              </a:prstGeom>
              <a:noFill/>
            </p:spPr>
            <p:txBody>
              <a:bodyPr wrap="none" rtlCol="0">
                <a:spAutoFit/>
              </a:bodyPr>
              <a:lstStyle/>
              <a:p>
                <a:r>
                  <a:rPr lang="te-IN" sz="1200" i="1" dirty="0"/>
                  <a:t>ఫరీదా రాజ్ , ప్రత్యేక విద్యావేత్త </a:t>
                </a:r>
                <a:endParaRPr lang="en-US" sz="1200" i="1" dirty="0"/>
              </a:p>
            </p:txBody>
          </p:sp>
        </p:grpSp>
        <p:grpSp>
          <p:nvGrpSpPr>
            <p:cNvPr id="186" name="Group 185"/>
            <p:cNvGrpSpPr/>
            <p:nvPr/>
          </p:nvGrpSpPr>
          <p:grpSpPr>
            <a:xfrm>
              <a:off x="1524000" y="1752600"/>
              <a:ext cx="8150026" cy="3507432"/>
              <a:chOff x="838200" y="1447800"/>
              <a:chExt cx="8150026" cy="3507432"/>
            </a:xfrm>
          </p:grpSpPr>
          <p:grpSp>
            <p:nvGrpSpPr>
              <p:cNvPr id="133" name="Group 132"/>
              <p:cNvGrpSpPr/>
              <p:nvPr/>
            </p:nvGrpSpPr>
            <p:grpSpPr>
              <a:xfrm>
                <a:off x="838200" y="1447800"/>
                <a:ext cx="8150026" cy="3507432"/>
                <a:chOff x="2403475" y="2147519"/>
                <a:chExt cx="8150026" cy="3507432"/>
              </a:xfrm>
            </p:grpSpPr>
            <p:grpSp>
              <p:nvGrpSpPr>
                <p:cNvPr id="134" name="Group 79"/>
                <p:cNvGrpSpPr/>
                <p:nvPr/>
              </p:nvGrpSpPr>
              <p:grpSpPr>
                <a:xfrm>
                  <a:off x="2403475" y="2223719"/>
                  <a:ext cx="4622800" cy="3431232"/>
                  <a:chOff x="2403475" y="2223719"/>
                  <a:chExt cx="4622800" cy="3431232"/>
                </a:xfrm>
              </p:grpSpPr>
              <p:sp>
                <p:nvSpPr>
                  <p:cNvPr id="156" name="Freeform 155"/>
                  <p:cNvSpPr>
                    <a:spLocks/>
                  </p:cNvSpPr>
                  <p:nvPr/>
                </p:nvSpPr>
                <p:spPr bwMode="auto">
                  <a:xfrm>
                    <a:off x="2813050" y="2647951"/>
                    <a:ext cx="1266825" cy="2657475"/>
                  </a:xfrm>
                  <a:custGeom>
                    <a:avLst/>
                    <a:gdLst>
                      <a:gd name="T0" fmla="*/ 0 w 437"/>
                      <a:gd name="T1" fmla="*/ 151 h 917"/>
                      <a:gd name="T2" fmla="*/ 0 w 437"/>
                      <a:gd name="T3" fmla="*/ 766 h 917"/>
                      <a:gd name="T4" fmla="*/ 23 w 437"/>
                      <a:gd name="T5" fmla="*/ 806 h 917"/>
                      <a:gd name="T6" fmla="*/ 194 w 437"/>
                      <a:gd name="T7" fmla="*/ 909 h 917"/>
                      <a:gd name="T8" fmla="*/ 242 w 437"/>
                      <a:gd name="T9" fmla="*/ 909 h 917"/>
                      <a:gd name="T10" fmla="*/ 414 w 437"/>
                      <a:gd name="T11" fmla="*/ 806 h 917"/>
                      <a:gd name="T12" fmla="*/ 437 w 437"/>
                      <a:gd name="T13" fmla="*/ 766 h 917"/>
                      <a:gd name="T14" fmla="*/ 437 w 437"/>
                      <a:gd name="T15" fmla="*/ 151 h 917"/>
                      <a:gd name="T16" fmla="*/ 414 w 437"/>
                      <a:gd name="T17" fmla="*/ 111 h 917"/>
                      <a:gd name="T18" fmla="*/ 242 w 437"/>
                      <a:gd name="T19" fmla="*/ 8 h 917"/>
                      <a:gd name="T20" fmla="*/ 194 w 437"/>
                      <a:gd name="T21" fmla="*/ 8 h 917"/>
                      <a:gd name="T22" fmla="*/ 23 w 437"/>
                      <a:gd name="T23" fmla="*/ 111 h 917"/>
                      <a:gd name="T24" fmla="*/ 0 w 437"/>
                      <a:gd name="T25" fmla="*/ 151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7" h="917">
                        <a:moveTo>
                          <a:pt x="0" y="151"/>
                        </a:moveTo>
                        <a:cubicBezTo>
                          <a:pt x="0" y="766"/>
                          <a:pt x="0" y="766"/>
                          <a:pt x="0" y="766"/>
                        </a:cubicBezTo>
                        <a:cubicBezTo>
                          <a:pt x="0" y="782"/>
                          <a:pt x="9" y="797"/>
                          <a:pt x="23" y="806"/>
                        </a:cubicBezTo>
                        <a:cubicBezTo>
                          <a:pt x="194" y="909"/>
                          <a:pt x="194" y="909"/>
                          <a:pt x="194" y="909"/>
                        </a:cubicBezTo>
                        <a:cubicBezTo>
                          <a:pt x="209" y="917"/>
                          <a:pt x="228" y="917"/>
                          <a:pt x="242" y="909"/>
                        </a:cubicBezTo>
                        <a:cubicBezTo>
                          <a:pt x="414" y="806"/>
                          <a:pt x="414" y="806"/>
                          <a:pt x="414" y="806"/>
                        </a:cubicBezTo>
                        <a:cubicBezTo>
                          <a:pt x="428" y="797"/>
                          <a:pt x="437" y="782"/>
                          <a:pt x="437" y="766"/>
                        </a:cubicBezTo>
                        <a:cubicBezTo>
                          <a:pt x="437" y="151"/>
                          <a:pt x="437" y="151"/>
                          <a:pt x="437" y="151"/>
                        </a:cubicBezTo>
                        <a:cubicBezTo>
                          <a:pt x="437" y="135"/>
                          <a:pt x="428" y="120"/>
                          <a:pt x="414" y="111"/>
                        </a:cubicBezTo>
                        <a:cubicBezTo>
                          <a:pt x="242" y="8"/>
                          <a:pt x="242" y="8"/>
                          <a:pt x="242" y="8"/>
                        </a:cubicBezTo>
                        <a:cubicBezTo>
                          <a:pt x="228" y="0"/>
                          <a:pt x="209" y="0"/>
                          <a:pt x="194" y="8"/>
                        </a:cubicBezTo>
                        <a:cubicBezTo>
                          <a:pt x="23" y="111"/>
                          <a:pt x="23" y="111"/>
                          <a:pt x="23" y="111"/>
                        </a:cubicBezTo>
                        <a:cubicBezTo>
                          <a:pt x="9" y="120"/>
                          <a:pt x="0" y="135"/>
                          <a:pt x="0" y="151"/>
                        </a:cubicBezTo>
                        <a:close/>
                      </a:path>
                    </a:pathLst>
                  </a:custGeom>
                  <a:gradFill flip="none" rotWithShape="1">
                    <a:gsLst>
                      <a:gs pos="50300">
                        <a:schemeClr val="accent2">
                          <a:lumMod val="99000"/>
                        </a:schemeClr>
                      </a:gs>
                      <a:gs pos="0">
                        <a:schemeClr val="accent1"/>
                      </a:gs>
                      <a:gs pos="100000">
                        <a:schemeClr val="accent3"/>
                      </a:gs>
                    </a:gsLst>
                    <a:lin ang="16200000" scaled="1"/>
                    <a:tileRect/>
                  </a:gradFill>
                  <a:ln w="15875" cap="flat">
                    <a:gradFill>
                      <a:gsLst>
                        <a:gs pos="0">
                          <a:schemeClr val="accent3"/>
                        </a:gs>
                        <a:gs pos="50000">
                          <a:schemeClr val="accent2"/>
                        </a:gs>
                        <a:gs pos="100000">
                          <a:schemeClr val="accent1"/>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p:nvSpPr>
                <p:spPr bwMode="auto">
                  <a:xfrm>
                    <a:off x="2813050" y="2647951"/>
                    <a:ext cx="1266825" cy="2228850"/>
                  </a:xfrm>
                  <a:custGeom>
                    <a:avLst/>
                    <a:gdLst>
                      <a:gd name="T0" fmla="*/ 437 w 437"/>
                      <a:gd name="T1" fmla="*/ 151 h 769"/>
                      <a:gd name="T2" fmla="*/ 437 w 437"/>
                      <a:gd name="T3" fmla="*/ 237 h 769"/>
                      <a:gd name="T4" fmla="*/ 0 w 437"/>
                      <a:gd name="T5" fmla="*/ 769 h 769"/>
                      <a:gd name="T6" fmla="*/ 0 w 437"/>
                      <a:gd name="T7" fmla="*/ 766 h 769"/>
                      <a:gd name="T8" fmla="*/ 0 w 437"/>
                      <a:gd name="T9" fmla="*/ 151 h 769"/>
                      <a:gd name="T10" fmla="*/ 23 w 437"/>
                      <a:gd name="T11" fmla="*/ 111 h 769"/>
                      <a:gd name="T12" fmla="*/ 194 w 437"/>
                      <a:gd name="T13" fmla="*/ 8 h 769"/>
                      <a:gd name="T14" fmla="*/ 242 w 437"/>
                      <a:gd name="T15" fmla="*/ 8 h 769"/>
                      <a:gd name="T16" fmla="*/ 414 w 437"/>
                      <a:gd name="T17" fmla="*/ 111 h 769"/>
                      <a:gd name="T18" fmla="*/ 437 w 437"/>
                      <a:gd name="T19" fmla="*/ 15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769">
                        <a:moveTo>
                          <a:pt x="437" y="151"/>
                        </a:moveTo>
                        <a:cubicBezTo>
                          <a:pt x="437" y="237"/>
                          <a:pt x="437" y="237"/>
                          <a:pt x="437" y="237"/>
                        </a:cubicBezTo>
                        <a:cubicBezTo>
                          <a:pt x="374" y="470"/>
                          <a:pt x="213" y="663"/>
                          <a:pt x="0" y="769"/>
                        </a:cubicBezTo>
                        <a:cubicBezTo>
                          <a:pt x="0" y="768"/>
                          <a:pt x="0" y="767"/>
                          <a:pt x="0" y="766"/>
                        </a:cubicBezTo>
                        <a:cubicBezTo>
                          <a:pt x="0" y="151"/>
                          <a:pt x="0" y="151"/>
                          <a:pt x="0" y="151"/>
                        </a:cubicBezTo>
                        <a:cubicBezTo>
                          <a:pt x="0" y="135"/>
                          <a:pt x="9" y="120"/>
                          <a:pt x="23" y="111"/>
                        </a:cubicBezTo>
                        <a:cubicBezTo>
                          <a:pt x="194" y="8"/>
                          <a:pt x="194" y="8"/>
                          <a:pt x="194" y="8"/>
                        </a:cubicBezTo>
                        <a:cubicBezTo>
                          <a:pt x="209" y="0"/>
                          <a:pt x="228" y="0"/>
                          <a:pt x="242" y="8"/>
                        </a:cubicBezTo>
                        <a:cubicBezTo>
                          <a:pt x="414" y="111"/>
                          <a:pt x="414" y="111"/>
                          <a:pt x="414" y="111"/>
                        </a:cubicBezTo>
                        <a:cubicBezTo>
                          <a:pt x="428" y="120"/>
                          <a:pt x="437" y="135"/>
                          <a:pt x="437" y="151"/>
                        </a:cubicBezTo>
                        <a:close/>
                      </a:path>
                    </a:pathLst>
                  </a:custGeom>
                  <a:gradFill>
                    <a:gsLst>
                      <a:gs pos="100000">
                        <a:schemeClr val="bg1">
                          <a:alpha val="40000"/>
                        </a:schemeClr>
                      </a:gs>
                      <a:gs pos="47000">
                        <a:schemeClr val="bg1">
                          <a:alpha val="0"/>
                        </a:schemeClr>
                      </a:gs>
                    </a:gsLst>
                    <a:lin ang="2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57"/>
                  <p:cNvSpPr>
                    <a:spLocks/>
                  </p:cNvSpPr>
                  <p:nvPr/>
                </p:nvSpPr>
                <p:spPr bwMode="auto">
                  <a:xfrm>
                    <a:off x="2403475" y="2624138"/>
                    <a:ext cx="1281112" cy="1444625"/>
                  </a:xfrm>
                  <a:custGeom>
                    <a:avLst/>
                    <a:gdLst>
                      <a:gd name="T0" fmla="*/ 415 w 442"/>
                      <a:gd name="T1" fmla="*/ 391 h 498"/>
                      <a:gd name="T2" fmla="*/ 247 w 442"/>
                      <a:gd name="T3" fmla="*/ 489 h 498"/>
                      <a:gd name="T4" fmla="*/ 195 w 442"/>
                      <a:gd name="T5" fmla="*/ 489 h 498"/>
                      <a:gd name="T6" fmla="*/ 26 w 442"/>
                      <a:gd name="T7" fmla="*/ 391 h 498"/>
                      <a:gd name="T8" fmla="*/ 0 w 442"/>
                      <a:gd name="T9" fmla="*/ 346 h 498"/>
                      <a:gd name="T10" fmla="*/ 0 w 442"/>
                      <a:gd name="T11" fmla="*/ 152 h 498"/>
                      <a:gd name="T12" fmla="*/ 26 w 442"/>
                      <a:gd name="T13" fmla="*/ 106 h 498"/>
                      <a:gd name="T14" fmla="*/ 195 w 442"/>
                      <a:gd name="T15" fmla="*/ 9 h 498"/>
                      <a:gd name="T16" fmla="*/ 247 w 442"/>
                      <a:gd name="T17" fmla="*/ 9 h 498"/>
                      <a:gd name="T18" fmla="*/ 415 w 442"/>
                      <a:gd name="T19" fmla="*/ 106 h 498"/>
                      <a:gd name="T20" fmla="*/ 442 w 442"/>
                      <a:gd name="T21" fmla="*/ 152 h 498"/>
                      <a:gd name="T22" fmla="*/ 442 w 442"/>
                      <a:gd name="T23" fmla="*/ 346 h 498"/>
                      <a:gd name="T24" fmla="*/ 415 w 442"/>
                      <a:gd name="T25" fmla="*/ 39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498">
                        <a:moveTo>
                          <a:pt x="415" y="391"/>
                        </a:moveTo>
                        <a:cubicBezTo>
                          <a:pt x="247" y="489"/>
                          <a:pt x="247" y="489"/>
                          <a:pt x="247" y="489"/>
                        </a:cubicBezTo>
                        <a:cubicBezTo>
                          <a:pt x="231" y="498"/>
                          <a:pt x="211" y="498"/>
                          <a:pt x="195" y="489"/>
                        </a:cubicBezTo>
                        <a:cubicBezTo>
                          <a:pt x="26" y="391"/>
                          <a:pt x="26" y="391"/>
                          <a:pt x="26" y="391"/>
                        </a:cubicBezTo>
                        <a:cubicBezTo>
                          <a:pt x="10" y="382"/>
                          <a:pt x="0" y="365"/>
                          <a:pt x="0" y="346"/>
                        </a:cubicBezTo>
                        <a:cubicBezTo>
                          <a:pt x="0" y="152"/>
                          <a:pt x="0" y="152"/>
                          <a:pt x="0" y="152"/>
                        </a:cubicBezTo>
                        <a:cubicBezTo>
                          <a:pt x="0" y="133"/>
                          <a:pt x="10" y="116"/>
                          <a:pt x="26" y="106"/>
                        </a:cubicBezTo>
                        <a:cubicBezTo>
                          <a:pt x="195" y="9"/>
                          <a:pt x="195" y="9"/>
                          <a:pt x="195" y="9"/>
                        </a:cubicBezTo>
                        <a:cubicBezTo>
                          <a:pt x="211" y="0"/>
                          <a:pt x="231" y="0"/>
                          <a:pt x="247" y="9"/>
                        </a:cubicBezTo>
                        <a:cubicBezTo>
                          <a:pt x="415" y="106"/>
                          <a:pt x="415" y="106"/>
                          <a:pt x="415" y="106"/>
                        </a:cubicBezTo>
                        <a:cubicBezTo>
                          <a:pt x="432" y="116"/>
                          <a:pt x="442" y="133"/>
                          <a:pt x="442" y="152"/>
                        </a:cubicBezTo>
                        <a:cubicBezTo>
                          <a:pt x="442" y="346"/>
                          <a:pt x="442" y="346"/>
                          <a:pt x="442" y="346"/>
                        </a:cubicBezTo>
                        <a:cubicBezTo>
                          <a:pt x="442" y="365"/>
                          <a:pt x="432" y="382"/>
                          <a:pt x="415" y="391"/>
                        </a:cubicBezTo>
                        <a:close/>
                      </a:path>
                    </a:pathLst>
                  </a:custGeom>
                  <a:gradFill flip="none" rotWithShape="1">
                    <a:gsLst>
                      <a:gs pos="0">
                        <a:schemeClr val="bg1">
                          <a:alpha val="22000"/>
                        </a:schemeClr>
                      </a:gs>
                      <a:gs pos="100000">
                        <a:schemeClr val="bg1">
                          <a:alpha val="0"/>
                        </a:schemeClr>
                      </a:gs>
                    </a:gsLst>
                    <a:lin ang="10200000" scaled="0"/>
                    <a:tileRect/>
                  </a:gradFill>
                  <a:ln w="15875" cap="flat">
                    <a:gradFill>
                      <a:gsLst>
                        <a:gs pos="0">
                          <a:schemeClr val="accent3"/>
                        </a:gs>
                        <a:gs pos="50000">
                          <a:schemeClr val="accent2"/>
                        </a:gs>
                        <a:gs pos="100000">
                          <a:schemeClr val="accent1"/>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158"/>
                  <p:cNvSpPr>
                    <a:spLocks/>
                  </p:cNvSpPr>
                  <p:nvPr/>
                </p:nvSpPr>
                <p:spPr bwMode="auto">
                  <a:xfrm>
                    <a:off x="2551113" y="2790826"/>
                    <a:ext cx="982662" cy="1109663"/>
                  </a:xfrm>
                  <a:custGeom>
                    <a:avLst/>
                    <a:gdLst>
                      <a:gd name="T0" fmla="*/ 319 w 339"/>
                      <a:gd name="T1" fmla="*/ 301 h 383"/>
                      <a:gd name="T2" fmla="*/ 190 w 339"/>
                      <a:gd name="T3" fmla="*/ 376 h 383"/>
                      <a:gd name="T4" fmla="*/ 150 w 339"/>
                      <a:gd name="T5" fmla="*/ 376 h 383"/>
                      <a:gd name="T6" fmla="*/ 20 w 339"/>
                      <a:gd name="T7" fmla="*/ 301 h 383"/>
                      <a:gd name="T8" fmla="*/ 0 w 339"/>
                      <a:gd name="T9" fmla="*/ 266 h 383"/>
                      <a:gd name="T10" fmla="*/ 0 w 339"/>
                      <a:gd name="T11" fmla="*/ 117 h 383"/>
                      <a:gd name="T12" fmla="*/ 20 w 339"/>
                      <a:gd name="T13" fmla="*/ 82 h 383"/>
                      <a:gd name="T14" fmla="*/ 150 w 339"/>
                      <a:gd name="T15" fmla="*/ 8 h 383"/>
                      <a:gd name="T16" fmla="*/ 190 w 339"/>
                      <a:gd name="T17" fmla="*/ 8 h 383"/>
                      <a:gd name="T18" fmla="*/ 319 w 339"/>
                      <a:gd name="T19" fmla="*/ 82 h 383"/>
                      <a:gd name="T20" fmla="*/ 339 w 339"/>
                      <a:gd name="T21" fmla="*/ 117 h 383"/>
                      <a:gd name="T22" fmla="*/ 339 w 339"/>
                      <a:gd name="T23" fmla="*/ 266 h 383"/>
                      <a:gd name="T24" fmla="*/ 319 w 339"/>
                      <a:gd name="T25" fmla="*/ 30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83">
                        <a:moveTo>
                          <a:pt x="319" y="301"/>
                        </a:moveTo>
                        <a:cubicBezTo>
                          <a:pt x="190" y="376"/>
                          <a:pt x="190" y="376"/>
                          <a:pt x="190" y="376"/>
                        </a:cubicBezTo>
                        <a:cubicBezTo>
                          <a:pt x="177" y="383"/>
                          <a:pt x="162" y="383"/>
                          <a:pt x="150" y="376"/>
                        </a:cubicBezTo>
                        <a:cubicBezTo>
                          <a:pt x="20" y="301"/>
                          <a:pt x="20" y="301"/>
                          <a:pt x="20" y="301"/>
                        </a:cubicBezTo>
                        <a:cubicBezTo>
                          <a:pt x="8" y="294"/>
                          <a:pt x="0" y="281"/>
                          <a:pt x="0" y="266"/>
                        </a:cubicBezTo>
                        <a:cubicBezTo>
                          <a:pt x="0" y="117"/>
                          <a:pt x="0" y="117"/>
                          <a:pt x="0" y="117"/>
                        </a:cubicBezTo>
                        <a:cubicBezTo>
                          <a:pt x="0" y="103"/>
                          <a:pt x="8" y="89"/>
                          <a:pt x="20" y="82"/>
                        </a:cubicBezTo>
                        <a:cubicBezTo>
                          <a:pt x="150" y="8"/>
                          <a:pt x="150" y="8"/>
                          <a:pt x="150" y="8"/>
                        </a:cubicBezTo>
                        <a:cubicBezTo>
                          <a:pt x="162" y="0"/>
                          <a:pt x="177" y="0"/>
                          <a:pt x="190" y="8"/>
                        </a:cubicBezTo>
                        <a:cubicBezTo>
                          <a:pt x="319" y="82"/>
                          <a:pt x="319" y="82"/>
                          <a:pt x="319" y="82"/>
                        </a:cubicBezTo>
                        <a:cubicBezTo>
                          <a:pt x="332" y="89"/>
                          <a:pt x="339" y="103"/>
                          <a:pt x="339" y="117"/>
                        </a:cubicBezTo>
                        <a:cubicBezTo>
                          <a:pt x="339" y="266"/>
                          <a:pt x="339" y="266"/>
                          <a:pt x="339" y="266"/>
                        </a:cubicBezTo>
                        <a:cubicBezTo>
                          <a:pt x="339" y="281"/>
                          <a:pt x="332" y="294"/>
                          <a:pt x="319" y="301"/>
                        </a:cubicBezTo>
                        <a:close/>
                      </a:path>
                    </a:pathLst>
                  </a:custGeom>
                  <a:gradFill>
                    <a:gsLst>
                      <a:gs pos="100000">
                        <a:schemeClr val="bg1"/>
                      </a:gs>
                      <a:gs pos="0">
                        <a:schemeClr val="bg1">
                          <a:lumMod val="95000"/>
                        </a:schemeClr>
                      </a:gs>
                    </a:gsLst>
                    <a:lin ang="2700000" scaled="1"/>
                  </a:gradFill>
                  <a:ln w="12700" cap="flat">
                    <a:solidFill>
                      <a:schemeClr val="bg1"/>
                    </a:solidFill>
                    <a:prstDash val="solid"/>
                    <a:miter lim="800000"/>
                    <a:headEnd/>
                    <a:tailEnd/>
                  </a:ln>
                  <a:effectLst>
                    <a:outerShdw blurRad="88900" dist="50800" dir="2700000" algn="tl" rotWithShape="0">
                      <a:prstClr val="black">
                        <a:alpha val="12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0" name="Rectangle 159"/>
                  <p:cNvSpPr>
                    <a:spLocks noChangeArrowheads="1"/>
                  </p:cNvSpPr>
                  <p:nvPr/>
                </p:nvSpPr>
                <p:spPr bwMode="auto">
                  <a:xfrm>
                    <a:off x="3217863" y="4391026"/>
                    <a:ext cx="6619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FFFFFF"/>
                        </a:solidFill>
                        <a:effectLst/>
                        <a:latin typeface="ITC Kabel Std Book" panose="020D0402020204020904" pitchFamily="34" charset="0"/>
                      </a:rPr>
                      <a:t>01</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61" name="Rectangle 160"/>
                  <p:cNvSpPr>
                    <a:spLocks noChangeArrowheads="1"/>
                  </p:cNvSpPr>
                  <p:nvPr/>
                </p:nvSpPr>
                <p:spPr bwMode="auto">
                  <a:xfrm>
                    <a:off x="3276600" y="4211638"/>
                    <a:ext cx="42386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ITC Kabel Std Book" panose="020D0402020204020904" pitchFamily="34" charset="0"/>
                      </a:rPr>
                      <a:t>Step</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62" name="Freeform 161"/>
                  <p:cNvSpPr>
                    <a:spLocks noEditPoints="1"/>
                  </p:cNvSpPr>
                  <p:nvPr/>
                </p:nvSpPr>
                <p:spPr bwMode="auto">
                  <a:xfrm>
                    <a:off x="2835275" y="3138488"/>
                    <a:ext cx="415925" cy="414338"/>
                  </a:xfrm>
                  <a:custGeom>
                    <a:avLst/>
                    <a:gdLst>
                      <a:gd name="T0" fmla="*/ 105 w 143"/>
                      <a:gd name="T1" fmla="*/ 66 h 143"/>
                      <a:gd name="T2" fmla="*/ 120 w 143"/>
                      <a:gd name="T3" fmla="*/ 75 h 143"/>
                      <a:gd name="T4" fmla="*/ 39 w 143"/>
                      <a:gd name="T5" fmla="*/ 45 h 143"/>
                      <a:gd name="T6" fmla="*/ 39 w 143"/>
                      <a:gd name="T7" fmla="*/ 45 h 143"/>
                      <a:gd name="T8" fmla="*/ 132 w 143"/>
                      <a:gd name="T9" fmla="*/ 75 h 143"/>
                      <a:gd name="T10" fmla="*/ 105 w 143"/>
                      <a:gd name="T11" fmla="*/ 39 h 143"/>
                      <a:gd name="T12" fmla="*/ 84 w 143"/>
                      <a:gd name="T13" fmla="*/ 90 h 143"/>
                      <a:gd name="T14" fmla="*/ 60 w 143"/>
                      <a:gd name="T15" fmla="*/ 90 h 143"/>
                      <a:gd name="T16" fmla="*/ 60 w 143"/>
                      <a:gd name="T17" fmla="*/ 90 h 143"/>
                      <a:gd name="T18" fmla="*/ 12 w 143"/>
                      <a:gd name="T19" fmla="*/ 69 h 143"/>
                      <a:gd name="T20" fmla="*/ 21 w 143"/>
                      <a:gd name="T21" fmla="*/ 46 h 143"/>
                      <a:gd name="T22" fmla="*/ 30 w 143"/>
                      <a:gd name="T23" fmla="*/ 13 h 143"/>
                      <a:gd name="T24" fmla="*/ 54 w 143"/>
                      <a:gd name="T25" fmla="*/ 18 h 143"/>
                      <a:gd name="T26" fmla="*/ 90 w 143"/>
                      <a:gd name="T27" fmla="*/ 6 h 143"/>
                      <a:gd name="T28" fmla="*/ 106 w 143"/>
                      <a:gd name="T29" fmla="*/ 13 h 143"/>
                      <a:gd name="T30" fmla="*/ 123 w 143"/>
                      <a:gd name="T31" fmla="*/ 46 h 143"/>
                      <a:gd name="T32" fmla="*/ 143 w 143"/>
                      <a:gd name="T33" fmla="*/ 84 h 143"/>
                      <a:gd name="T34" fmla="*/ 131 w 143"/>
                      <a:gd name="T35" fmla="*/ 106 h 143"/>
                      <a:gd name="T36" fmla="*/ 114 w 143"/>
                      <a:gd name="T37" fmla="*/ 131 h 143"/>
                      <a:gd name="T38" fmla="*/ 90 w 143"/>
                      <a:gd name="T39" fmla="*/ 138 h 143"/>
                      <a:gd name="T40" fmla="*/ 54 w 143"/>
                      <a:gd name="T41" fmla="*/ 126 h 143"/>
                      <a:gd name="T42" fmla="*/ 30 w 143"/>
                      <a:gd name="T43" fmla="*/ 131 h 143"/>
                      <a:gd name="T44" fmla="*/ 18 w 143"/>
                      <a:gd name="T45" fmla="*/ 90 h 143"/>
                      <a:gd name="T46" fmla="*/ 6 w 143"/>
                      <a:gd name="T47" fmla="*/ 54 h 143"/>
                      <a:gd name="T48" fmla="*/ 27 w 143"/>
                      <a:gd name="T49" fmla="*/ 96 h 143"/>
                      <a:gd name="T50" fmla="*/ 44 w 143"/>
                      <a:gd name="T51" fmla="*/ 117 h 143"/>
                      <a:gd name="T52" fmla="*/ 60 w 143"/>
                      <a:gd name="T53" fmla="*/ 138 h 143"/>
                      <a:gd name="T54" fmla="*/ 96 w 143"/>
                      <a:gd name="T55" fmla="*/ 116 h 143"/>
                      <a:gd name="T56" fmla="*/ 127 w 143"/>
                      <a:gd name="T57" fmla="*/ 110 h 143"/>
                      <a:gd name="T58" fmla="*/ 123 w 143"/>
                      <a:gd name="T59" fmla="*/ 84 h 143"/>
                      <a:gd name="T60" fmla="*/ 121 w 143"/>
                      <a:gd name="T61" fmla="*/ 58 h 143"/>
                      <a:gd name="T62" fmla="*/ 110 w 143"/>
                      <a:gd name="T63" fmla="*/ 17 h 143"/>
                      <a:gd name="T64" fmla="*/ 84 w 143"/>
                      <a:gd name="T65" fmla="*/ 20 h 143"/>
                      <a:gd name="T66" fmla="*/ 58 w 143"/>
                      <a:gd name="T67" fmla="*/ 23 h 143"/>
                      <a:gd name="T68" fmla="*/ 17 w 143"/>
                      <a:gd name="T69" fmla="*/ 34 h 143"/>
                      <a:gd name="T70" fmla="*/ 20 w 143"/>
                      <a:gd name="T71" fmla="*/ 60 h 143"/>
                      <a:gd name="T72" fmla="*/ 24 w 143"/>
                      <a:gd name="T73" fmla="*/ 69 h 143"/>
                      <a:gd name="T74" fmla="*/ 45 w 143"/>
                      <a:gd name="T75" fmla="*/ 66 h 143"/>
                      <a:gd name="T76" fmla="*/ 36 w 143"/>
                      <a:gd name="T77" fmla="*/ 69 h 143"/>
                      <a:gd name="T78" fmla="*/ 62 w 143"/>
                      <a:gd name="T79" fmla="*/ 68 h 143"/>
                      <a:gd name="T80" fmla="*/ 68 w 143"/>
                      <a:gd name="T81" fmla="*/ 27 h 143"/>
                      <a:gd name="T82" fmla="*/ 81 w 143"/>
                      <a:gd name="T83" fmla="*/ 68 h 143"/>
                      <a:gd name="T84" fmla="*/ 96 w 143"/>
                      <a:gd name="T85" fmla="*/ 111 h 143"/>
                      <a:gd name="T86" fmla="*/ 76 w 143"/>
                      <a:gd name="T87" fmla="*/ 71 h 143"/>
                      <a:gd name="T88" fmla="*/ 48 w 143"/>
                      <a:gd name="T89" fmla="*/ 87 h 143"/>
                      <a:gd name="T90" fmla="*/ 57 w 143"/>
                      <a:gd name="T91" fmla="*/ 72 h 143"/>
                      <a:gd name="T92" fmla="*/ 84 w 143"/>
                      <a:gd name="T93" fmla="*/ 42 h 143"/>
                      <a:gd name="T94" fmla="*/ 72 w 143"/>
                      <a:gd name="T95" fmla="*/ 6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143">
                        <a:moveTo>
                          <a:pt x="99" y="66"/>
                        </a:moveTo>
                        <a:cubicBezTo>
                          <a:pt x="99" y="51"/>
                          <a:pt x="99" y="51"/>
                          <a:pt x="99" y="51"/>
                        </a:cubicBezTo>
                        <a:cubicBezTo>
                          <a:pt x="105" y="51"/>
                          <a:pt x="105" y="51"/>
                          <a:pt x="105" y="51"/>
                        </a:cubicBezTo>
                        <a:cubicBezTo>
                          <a:pt x="105" y="66"/>
                          <a:pt x="105" y="66"/>
                          <a:pt x="105" y="66"/>
                        </a:cubicBezTo>
                        <a:cubicBezTo>
                          <a:pt x="105" y="66"/>
                          <a:pt x="105" y="66"/>
                          <a:pt x="105" y="66"/>
                        </a:cubicBezTo>
                        <a:cubicBezTo>
                          <a:pt x="105" y="68"/>
                          <a:pt x="106" y="69"/>
                          <a:pt x="108" y="69"/>
                        </a:cubicBezTo>
                        <a:cubicBezTo>
                          <a:pt x="120" y="69"/>
                          <a:pt x="120" y="69"/>
                          <a:pt x="120" y="69"/>
                        </a:cubicBezTo>
                        <a:cubicBezTo>
                          <a:pt x="120" y="75"/>
                          <a:pt x="120" y="75"/>
                          <a:pt x="120" y="75"/>
                        </a:cubicBezTo>
                        <a:cubicBezTo>
                          <a:pt x="108" y="75"/>
                          <a:pt x="108" y="75"/>
                          <a:pt x="108" y="75"/>
                        </a:cubicBezTo>
                        <a:cubicBezTo>
                          <a:pt x="107" y="75"/>
                          <a:pt x="107" y="75"/>
                          <a:pt x="107" y="75"/>
                        </a:cubicBezTo>
                        <a:cubicBezTo>
                          <a:pt x="102" y="75"/>
                          <a:pt x="99" y="71"/>
                          <a:pt x="99" y="66"/>
                        </a:cubicBezTo>
                        <a:close/>
                        <a:moveTo>
                          <a:pt x="39" y="45"/>
                        </a:moveTo>
                        <a:cubicBezTo>
                          <a:pt x="45" y="45"/>
                          <a:pt x="45" y="45"/>
                          <a:pt x="45" y="45"/>
                        </a:cubicBezTo>
                        <a:cubicBezTo>
                          <a:pt x="45" y="39"/>
                          <a:pt x="45" y="39"/>
                          <a:pt x="45" y="39"/>
                        </a:cubicBezTo>
                        <a:cubicBezTo>
                          <a:pt x="39" y="39"/>
                          <a:pt x="39" y="39"/>
                          <a:pt x="39" y="39"/>
                        </a:cubicBezTo>
                        <a:lnTo>
                          <a:pt x="39" y="45"/>
                        </a:lnTo>
                        <a:close/>
                        <a:moveTo>
                          <a:pt x="132" y="69"/>
                        </a:moveTo>
                        <a:cubicBezTo>
                          <a:pt x="126" y="69"/>
                          <a:pt x="126" y="69"/>
                          <a:pt x="126" y="69"/>
                        </a:cubicBezTo>
                        <a:cubicBezTo>
                          <a:pt x="126" y="75"/>
                          <a:pt x="126" y="75"/>
                          <a:pt x="126" y="75"/>
                        </a:cubicBezTo>
                        <a:cubicBezTo>
                          <a:pt x="132" y="75"/>
                          <a:pt x="132" y="75"/>
                          <a:pt x="132" y="75"/>
                        </a:cubicBezTo>
                        <a:lnTo>
                          <a:pt x="132" y="69"/>
                        </a:lnTo>
                        <a:close/>
                        <a:moveTo>
                          <a:pt x="99" y="45"/>
                        </a:moveTo>
                        <a:cubicBezTo>
                          <a:pt x="105" y="45"/>
                          <a:pt x="105" y="45"/>
                          <a:pt x="105" y="45"/>
                        </a:cubicBezTo>
                        <a:cubicBezTo>
                          <a:pt x="105" y="39"/>
                          <a:pt x="105" y="39"/>
                          <a:pt x="105" y="39"/>
                        </a:cubicBezTo>
                        <a:cubicBezTo>
                          <a:pt x="99" y="39"/>
                          <a:pt x="99" y="39"/>
                          <a:pt x="99" y="39"/>
                        </a:cubicBezTo>
                        <a:lnTo>
                          <a:pt x="99" y="45"/>
                        </a:lnTo>
                        <a:close/>
                        <a:moveTo>
                          <a:pt x="90" y="90"/>
                        </a:moveTo>
                        <a:cubicBezTo>
                          <a:pt x="84" y="90"/>
                          <a:pt x="84" y="90"/>
                          <a:pt x="84" y="90"/>
                        </a:cubicBezTo>
                        <a:cubicBezTo>
                          <a:pt x="84" y="111"/>
                          <a:pt x="84" y="111"/>
                          <a:pt x="84" y="111"/>
                        </a:cubicBezTo>
                        <a:cubicBezTo>
                          <a:pt x="90" y="111"/>
                          <a:pt x="90" y="111"/>
                          <a:pt x="90" y="111"/>
                        </a:cubicBezTo>
                        <a:lnTo>
                          <a:pt x="90" y="90"/>
                        </a:lnTo>
                        <a:close/>
                        <a:moveTo>
                          <a:pt x="60" y="90"/>
                        </a:moveTo>
                        <a:cubicBezTo>
                          <a:pt x="54" y="90"/>
                          <a:pt x="54" y="90"/>
                          <a:pt x="54" y="90"/>
                        </a:cubicBezTo>
                        <a:cubicBezTo>
                          <a:pt x="54" y="111"/>
                          <a:pt x="54" y="111"/>
                          <a:pt x="54" y="111"/>
                        </a:cubicBezTo>
                        <a:cubicBezTo>
                          <a:pt x="60" y="111"/>
                          <a:pt x="60" y="111"/>
                          <a:pt x="60" y="111"/>
                        </a:cubicBezTo>
                        <a:lnTo>
                          <a:pt x="60" y="90"/>
                        </a:lnTo>
                        <a:close/>
                        <a:moveTo>
                          <a:pt x="12" y="75"/>
                        </a:moveTo>
                        <a:cubicBezTo>
                          <a:pt x="18" y="75"/>
                          <a:pt x="18" y="75"/>
                          <a:pt x="18" y="75"/>
                        </a:cubicBezTo>
                        <a:cubicBezTo>
                          <a:pt x="18" y="69"/>
                          <a:pt x="18" y="69"/>
                          <a:pt x="18" y="69"/>
                        </a:cubicBezTo>
                        <a:cubicBezTo>
                          <a:pt x="12" y="69"/>
                          <a:pt x="12" y="69"/>
                          <a:pt x="12" y="69"/>
                        </a:cubicBezTo>
                        <a:lnTo>
                          <a:pt x="12" y="75"/>
                        </a:lnTo>
                        <a:close/>
                        <a:moveTo>
                          <a:pt x="6" y="54"/>
                        </a:moveTo>
                        <a:cubicBezTo>
                          <a:pt x="18" y="54"/>
                          <a:pt x="18" y="54"/>
                          <a:pt x="18" y="54"/>
                        </a:cubicBezTo>
                        <a:cubicBezTo>
                          <a:pt x="19" y="51"/>
                          <a:pt x="20" y="49"/>
                          <a:pt x="21" y="46"/>
                        </a:cubicBezTo>
                        <a:cubicBezTo>
                          <a:pt x="13" y="38"/>
                          <a:pt x="13" y="38"/>
                          <a:pt x="13" y="38"/>
                        </a:cubicBezTo>
                        <a:cubicBezTo>
                          <a:pt x="13" y="38"/>
                          <a:pt x="13" y="38"/>
                          <a:pt x="13" y="38"/>
                        </a:cubicBezTo>
                        <a:cubicBezTo>
                          <a:pt x="10" y="36"/>
                          <a:pt x="10" y="32"/>
                          <a:pt x="13" y="30"/>
                        </a:cubicBezTo>
                        <a:cubicBezTo>
                          <a:pt x="30" y="13"/>
                          <a:pt x="30" y="13"/>
                          <a:pt x="30" y="13"/>
                        </a:cubicBezTo>
                        <a:cubicBezTo>
                          <a:pt x="30" y="13"/>
                          <a:pt x="30" y="13"/>
                          <a:pt x="30" y="13"/>
                        </a:cubicBezTo>
                        <a:cubicBezTo>
                          <a:pt x="32" y="10"/>
                          <a:pt x="36" y="10"/>
                          <a:pt x="38" y="13"/>
                        </a:cubicBezTo>
                        <a:cubicBezTo>
                          <a:pt x="46" y="21"/>
                          <a:pt x="46" y="21"/>
                          <a:pt x="46" y="21"/>
                        </a:cubicBezTo>
                        <a:cubicBezTo>
                          <a:pt x="49" y="20"/>
                          <a:pt x="51" y="19"/>
                          <a:pt x="54" y="18"/>
                        </a:cubicBezTo>
                        <a:cubicBezTo>
                          <a:pt x="54" y="6"/>
                          <a:pt x="54" y="6"/>
                          <a:pt x="54" y="6"/>
                        </a:cubicBezTo>
                        <a:cubicBezTo>
                          <a:pt x="54" y="3"/>
                          <a:pt x="57" y="0"/>
                          <a:pt x="60" y="0"/>
                        </a:cubicBezTo>
                        <a:cubicBezTo>
                          <a:pt x="84" y="0"/>
                          <a:pt x="84" y="0"/>
                          <a:pt x="84" y="0"/>
                        </a:cubicBezTo>
                        <a:cubicBezTo>
                          <a:pt x="87" y="0"/>
                          <a:pt x="90" y="3"/>
                          <a:pt x="90" y="6"/>
                        </a:cubicBezTo>
                        <a:cubicBezTo>
                          <a:pt x="90" y="18"/>
                          <a:pt x="90" y="18"/>
                          <a:pt x="90" y="18"/>
                        </a:cubicBezTo>
                        <a:cubicBezTo>
                          <a:pt x="92" y="19"/>
                          <a:pt x="95" y="20"/>
                          <a:pt x="97" y="21"/>
                        </a:cubicBezTo>
                        <a:cubicBezTo>
                          <a:pt x="106" y="13"/>
                          <a:pt x="106" y="13"/>
                          <a:pt x="106" y="13"/>
                        </a:cubicBezTo>
                        <a:cubicBezTo>
                          <a:pt x="106" y="13"/>
                          <a:pt x="106" y="13"/>
                          <a:pt x="106" y="13"/>
                        </a:cubicBezTo>
                        <a:cubicBezTo>
                          <a:pt x="108" y="10"/>
                          <a:pt x="112" y="10"/>
                          <a:pt x="114" y="13"/>
                        </a:cubicBezTo>
                        <a:cubicBezTo>
                          <a:pt x="131" y="30"/>
                          <a:pt x="131" y="30"/>
                          <a:pt x="131" y="30"/>
                        </a:cubicBezTo>
                        <a:cubicBezTo>
                          <a:pt x="133" y="32"/>
                          <a:pt x="133" y="36"/>
                          <a:pt x="131" y="38"/>
                        </a:cubicBezTo>
                        <a:cubicBezTo>
                          <a:pt x="123" y="46"/>
                          <a:pt x="123" y="46"/>
                          <a:pt x="123" y="46"/>
                        </a:cubicBezTo>
                        <a:cubicBezTo>
                          <a:pt x="124" y="49"/>
                          <a:pt x="125" y="51"/>
                          <a:pt x="126" y="54"/>
                        </a:cubicBezTo>
                        <a:cubicBezTo>
                          <a:pt x="138" y="54"/>
                          <a:pt x="138" y="54"/>
                          <a:pt x="138" y="54"/>
                        </a:cubicBezTo>
                        <a:cubicBezTo>
                          <a:pt x="141" y="54"/>
                          <a:pt x="143" y="57"/>
                          <a:pt x="143" y="60"/>
                        </a:cubicBezTo>
                        <a:cubicBezTo>
                          <a:pt x="143" y="84"/>
                          <a:pt x="143" y="84"/>
                          <a:pt x="143" y="84"/>
                        </a:cubicBezTo>
                        <a:cubicBezTo>
                          <a:pt x="143" y="87"/>
                          <a:pt x="141" y="90"/>
                          <a:pt x="138" y="90"/>
                        </a:cubicBezTo>
                        <a:cubicBezTo>
                          <a:pt x="126" y="90"/>
                          <a:pt x="126" y="90"/>
                          <a:pt x="126" y="90"/>
                        </a:cubicBezTo>
                        <a:cubicBezTo>
                          <a:pt x="125" y="92"/>
                          <a:pt x="124" y="95"/>
                          <a:pt x="123" y="97"/>
                        </a:cubicBezTo>
                        <a:cubicBezTo>
                          <a:pt x="131" y="106"/>
                          <a:pt x="131" y="106"/>
                          <a:pt x="131" y="106"/>
                        </a:cubicBezTo>
                        <a:cubicBezTo>
                          <a:pt x="131" y="106"/>
                          <a:pt x="131" y="106"/>
                          <a:pt x="131" y="106"/>
                        </a:cubicBezTo>
                        <a:cubicBezTo>
                          <a:pt x="133" y="108"/>
                          <a:pt x="133" y="112"/>
                          <a:pt x="131" y="114"/>
                        </a:cubicBezTo>
                        <a:cubicBezTo>
                          <a:pt x="114" y="131"/>
                          <a:pt x="114" y="131"/>
                          <a:pt x="114" y="131"/>
                        </a:cubicBezTo>
                        <a:cubicBezTo>
                          <a:pt x="114" y="131"/>
                          <a:pt x="114" y="131"/>
                          <a:pt x="114" y="131"/>
                        </a:cubicBezTo>
                        <a:cubicBezTo>
                          <a:pt x="112" y="133"/>
                          <a:pt x="108" y="133"/>
                          <a:pt x="106" y="131"/>
                        </a:cubicBezTo>
                        <a:cubicBezTo>
                          <a:pt x="97" y="123"/>
                          <a:pt x="97" y="123"/>
                          <a:pt x="97" y="123"/>
                        </a:cubicBezTo>
                        <a:cubicBezTo>
                          <a:pt x="95" y="124"/>
                          <a:pt x="92" y="125"/>
                          <a:pt x="90" y="126"/>
                        </a:cubicBezTo>
                        <a:cubicBezTo>
                          <a:pt x="90" y="138"/>
                          <a:pt x="90" y="138"/>
                          <a:pt x="90" y="138"/>
                        </a:cubicBezTo>
                        <a:cubicBezTo>
                          <a:pt x="90" y="141"/>
                          <a:pt x="87" y="143"/>
                          <a:pt x="84" y="143"/>
                        </a:cubicBezTo>
                        <a:cubicBezTo>
                          <a:pt x="60" y="143"/>
                          <a:pt x="60" y="143"/>
                          <a:pt x="60" y="143"/>
                        </a:cubicBezTo>
                        <a:cubicBezTo>
                          <a:pt x="57" y="143"/>
                          <a:pt x="54" y="141"/>
                          <a:pt x="54" y="138"/>
                        </a:cubicBezTo>
                        <a:cubicBezTo>
                          <a:pt x="54" y="126"/>
                          <a:pt x="54" y="126"/>
                          <a:pt x="54" y="126"/>
                        </a:cubicBezTo>
                        <a:cubicBezTo>
                          <a:pt x="51" y="125"/>
                          <a:pt x="49" y="124"/>
                          <a:pt x="46" y="123"/>
                        </a:cubicBezTo>
                        <a:cubicBezTo>
                          <a:pt x="38" y="131"/>
                          <a:pt x="38" y="131"/>
                          <a:pt x="38" y="131"/>
                        </a:cubicBezTo>
                        <a:cubicBezTo>
                          <a:pt x="38" y="131"/>
                          <a:pt x="38" y="131"/>
                          <a:pt x="38" y="131"/>
                        </a:cubicBezTo>
                        <a:cubicBezTo>
                          <a:pt x="36" y="133"/>
                          <a:pt x="32" y="133"/>
                          <a:pt x="30" y="131"/>
                        </a:cubicBezTo>
                        <a:cubicBezTo>
                          <a:pt x="13" y="114"/>
                          <a:pt x="13" y="114"/>
                          <a:pt x="13" y="114"/>
                        </a:cubicBezTo>
                        <a:cubicBezTo>
                          <a:pt x="10" y="112"/>
                          <a:pt x="10" y="108"/>
                          <a:pt x="13" y="106"/>
                        </a:cubicBezTo>
                        <a:cubicBezTo>
                          <a:pt x="21" y="97"/>
                          <a:pt x="21" y="97"/>
                          <a:pt x="21" y="97"/>
                        </a:cubicBezTo>
                        <a:cubicBezTo>
                          <a:pt x="20" y="95"/>
                          <a:pt x="19" y="92"/>
                          <a:pt x="18" y="90"/>
                        </a:cubicBezTo>
                        <a:cubicBezTo>
                          <a:pt x="6" y="90"/>
                          <a:pt x="6" y="90"/>
                          <a:pt x="6" y="90"/>
                        </a:cubicBezTo>
                        <a:cubicBezTo>
                          <a:pt x="3" y="90"/>
                          <a:pt x="0" y="87"/>
                          <a:pt x="0" y="84"/>
                        </a:cubicBezTo>
                        <a:cubicBezTo>
                          <a:pt x="0" y="60"/>
                          <a:pt x="0" y="60"/>
                          <a:pt x="0" y="60"/>
                        </a:cubicBezTo>
                        <a:cubicBezTo>
                          <a:pt x="0" y="57"/>
                          <a:pt x="3" y="54"/>
                          <a:pt x="6" y="54"/>
                        </a:cubicBezTo>
                        <a:close/>
                        <a:moveTo>
                          <a:pt x="6" y="84"/>
                        </a:moveTo>
                        <a:cubicBezTo>
                          <a:pt x="20" y="84"/>
                          <a:pt x="20" y="84"/>
                          <a:pt x="20" y="84"/>
                        </a:cubicBezTo>
                        <a:cubicBezTo>
                          <a:pt x="21" y="84"/>
                          <a:pt x="23" y="85"/>
                          <a:pt x="23" y="86"/>
                        </a:cubicBezTo>
                        <a:cubicBezTo>
                          <a:pt x="24" y="90"/>
                          <a:pt x="26" y="93"/>
                          <a:pt x="27" y="96"/>
                        </a:cubicBezTo>
                        <a:cubicBezTo>
                          <a:pt x="28" y="97"/>
                          <a:pt x="28" y="99"/>
                          <a:pt x="27" y="100"/>
                        </a:cubicBezTo>
                        <a:cubicBezTo>
                          <a:pt x="17" y="110"/>
                          <a:pt x="17" y="110"/>
                          <a:pt x="17" y="110"/>
                        </a:cubicBezTo>
                        <a:cubicBezTo>
                          <a:pt x="34" y="127"/>
                          <a:pt x="34" y="127"/>
                          <a:pt x="34" y="127"/>
                        </a:cubicBezTo>
                        <a:cubicBezTo>
                          <a:pt x="44" y="117"/>
                          <a:pt x="44" y="117"/>
                          <a:pt x="44" y="117"/>
                        </a:cubicBezTo>
                        <a:cubicBezTo>
                          <a:pt x="45" y="116"/>
                          <a:pt x="46" y="116"/>
                          <a:pt x="47" y="116"/>
                        </a:cubicBezTo>
                        <a:cubicBezTo>
                          <a:pt x="51" y="118"/>
                          <a:pt x="54" y="120"/>
                          <a:pt x="58" y="121"/>
                        </a:cubicBezTo>
                        <a:cubicBezTo>
                          <a:pt x="59" y="121"/>
                          <a:pt x="60" y="122"/>
                          <a:pt x="60" y="123"/>
                        </a:cubicBezTo>
                        <a:cubicBezTo>
                          <a:pt x="60" y="138"/>
                          <a:pt x="60" y="138"/>
                          <a:pt x="60" y="138"/>
                        </a:cubicBezTo>
                        <a:cubicBezTo>
                          <a:pt x="84" y="138"/>
                          <a:pt x="84" y="138"/>
                          <a:pt x="84" y="138"/>
                        </a:cubicBezTo>
                        <a:cubicBezTo>
                          <a:pt x="84" y="123"/>
                          <a:pt x="84" y="123"/>
                          <a:pt x="84" y="123"/>
                        </a:cubicBezTo>
                        <a:cubicBezTo>
                          <a:pt x="84" y="122"/>
                          <a:pt x="85" y="121"/>
                          <a:pt x="86" y="121"/>
                        </a:cubicBezTo>
                        <a:cubicBezTo>
                          <a:pt x="90" y="120"/>
                          <a:pt x="93" y="118"/>
                          <a:pt x="96" y="116"/>
                        </a:cubicBezTo>
                        <a:cubicBezTo>
                          <a:pt x="97" y="116"/>
                          <a:pt x="97" y="116"/>
                          <a:pt x="98" y="116"/>
                        </a:cubicBezTo>
                        <a:cubicBezTo>
                          <a:pt x="99" y="116"/>
                          <a:pt x="99" y="116"/>
                          <a:pt x="100" y="117"/>
                        </a:cubicBezTo>
                        <a:cubicBezTo>
                          <a:pt x="110" y="127"/>
                          <a:pt x="110" y="127"/>
                          <a:pt x="110" y="127"/>
                        </a:cubicBezTo>
                        <a:cubicBezTo>
                          <a:pt x="127" y="110"/>
                          <a:pt x="127" y="110"/>
                          <a:pt x="127" y="110"/>
                        </a:cubicBezTo>
                        <a:cubicBezTo>
                          <a:pt x="117" y="100"/>
                          <a:pt x="117" y="100"/>
                          <a:pt x="117" y="100"/>
                        </a:cubicBezTo>
                        <a:cubicBezTo>
                          <a:pt x="116" y="99"/>
                          <a:pt x="116" y="97"/>
                          <a:pt x="116" y="96"/>
                        </a:cubicBezTo>
                        <a:cubicBezTo>
                          <a:pt x="118" y="93"/>
                          <a:pt x="120" y="90"/>
                          <a:pt x="121" y="86"/>
                        </a:cubicBezTo>
                        <a:cubicBezTo>
                          <a:pt x="121" y="85"/>
                          <a:pt x="122" y="84"/>
                          <a:pt x="123" y="84"/>
                        </a:cubicBezTo>
                        <a:cubicBezTo>
                          <a:pt x="138" y="84"/>
                          <a:pt x="138" y="84"/>
                          <a:pt x="138" y="84"/>
                        </a:cubicBezTo>
                        <a:cubicBezTo>
                          <a:pt x="138" y="60"/>
                          <a:pt x="138" y="60"/>
                          <a:pt x="138" y="60"/>
                        </a:cubicBezTo>
                        <a:cubicBezTo>
                          <a:pt x="123" y="60"/>
                          <a:pt x="123" y="60"/>
                          <a:pt x="123" y="60"/>
                        </a:cubicBezTo>
                        <a:cubicBezTo>
                          <a:pt x="122" y="60"/>
                          <a:pt x="121" y="59"/>
                          <a:pt x="121" y="58"/>
                        </a:cubicBezTo>
                        <a:cubicBezTo>
                          <a:pt x="120" y="54"/>
                          <a:pt x="118" y="51"/>
                          <a:pt x="116" y="47"/>
                        </a:cubicBezTo>
                        <a:cubicBezTo>
                          <a:pt x="116" y="46"/>
                          <a:pt x="116" y="45"/>
                          <a:pt x="117" y="44"/>
                        </a:cubicBezTo>
                        <a:cubicBezTo>
                          <a:pt x="127" y="34"/>
                          <a:pt x="127" y="34"/>
                          <a:pt x="127" y="34"/>
                        </a:cubicBezTo>
                        <a:cubicBezTo>
                          <a:pt x="110" y="17"/>
                          <a:pt x="110" y="17"/>
                          <a:pt x="110" y="17"/>
                        </a:cubicBezTo>
                        <a:cubicBezTo>
                          <a:pt x="100" y="27"/>
                          <a:pt x="100" y="27"/>
                          <a:pt x="100" y="27"/>
                        </a:cubicBezTo>
                        <a:cubicBezTo>
                          <a:pt x="99" y="28"/>
                          <a:pt x="97" y="28"/>
                          <a:pt x="96" y="27"/>
                        </a:cubicBezTo>
                        <a:cubicBezTo>
                          <a:pt x="93" y="26"/>
                          <a:pt x="90" y="24"/>
                          <a:pt x="86" y="23"/>
                        </a:cubicBezTo>
                        <a:cubicBezTo>
                          <a:pt x="85" y="23"/>
                          <a:pt x="84" y="22"/>
                          <a:pt x="84" y="20"/>
                        </a:cubicBezTo>
                        <a:cubicBezTo>
                          <a:pt x="84" y="6"/>
                          <a:pt x="84" y="6"/>
                          <a:pt x="84" y="6"/>
                        </a:cubicBezTo>
                        <a:cubicBezTo>
                          <a:pt x="60" y="6"/>
                          <a:pt x="60" y="6"/>
                          <a:pt x="60" y="6"/>
                        </a:cubicBezTo>
                        <a:cubicBezTo>
                          <a:pt x="60" y="20"/>
                          <a:pt x="60" y="20"/>
                          <a:pt x="60" y="20"/>
                        </a:cubicBezTo>
                        <a:cubicBezTo>
                          <a:pt x="60" y="22"/>
                          <a:pt x="59" y="23"/>
                          <a:pt x="58" y="23"/>
                        </a:cubicBezTo>
                        <a:cubicBezTo>
                          <a:pt x="54" y="24"/>
                          <a:pt x="51" y="26"/>
                          <a:pt x="47" y="27"/>
                        </a:cubicBezTo>
                        <a:cubicBezTo>
                          <a:pt x="46" y="28"/>
                          <a:pt x="45" y="28"/>
                          <a:pt x="44" y="27"/>
                        </a:cubicBezTo>
                        <a:cubicBezTo>
                          <a:pt x="34" y="17"/>
                          <a:pt x="34" y="17"/>
                          <a:pt x="34" y="17"/>
                        </a:cubicBezTo>
                        <a:cubicBezTo>
                          <a:pt x="17" y="34"/>
                          <a:pt x="17" y="34"/>
                          <a:pt x="17" y="34"/>
                        </a:cubicBezTo>
                        <a:cubicBezTo>
                          <a:pt x="27" y="44"/>
                          <a:pt x="27" y="44"/>
                          <a:pt x="27" y="44"/>
                        </a:cubicBezTo>
                        <a:cubicBezTo>
                          <a:pt x="28" y="45"/>
                          <a:pt x="28" y="46"/>
                          <a:pt x="27" y="47"/>
                        </a:cubicBezTo>
                        <a:cubicBezTo>
                          <a:pt x="26" y="51"/>
                          <a:pt x="24" y="54"/>
                          <a:pt x="23" y="58"/>
                        </a:cubicBezTo>
                        <a:cubicBezTo>
                          <a:pt x="23" y="59"/>
                          <a:pt x="21" y="60"/>
                          <a:pt x="20" y="60"/>
                        </a:cubicBezTo>
                        <a:cubicBezTo>
                          <a:pt x="6" y="60"/>
                          <a:pt x="6" y="60"/>
                          <a:pt x="6" y="60"/>
                        </a:cubicBezTo>
                        <a:lnTo>
                          <a:pt x="6" y="84"/>
                        </a:lnTo>
                        <a:close/>
                        <a:moveTo>
                          <a:pt x="36" y="69"/>
                        </a:moveTo>
                        <a:cubicBezTo>
                          <a:pt x="24" y="69"/>
                          <a:pt x="24" y="69"/>
                          <a:pt x="24" y="69"/>
                        </a:cubicBezTo>
                        <a:cubicBezTo>
                          <a:pt x="24" y="75"/>
                          <a:pt x="24" y="75"/>
                          <a:pt x="24" y="75"/>
                        </a:cubicBezTo>
                        <a:cubicBezTo>
                          <a:pt x="36" y="75"/>
                          <a:pt x="36" y="75"/>
                          <a:pt x="36" y="75"/>
                        </a:cubicBezTo>
                        <a:cubicBezTo>
                          <a:pt x="41" y="75"/>
                          <a:pt x="45" y="71"/>
                          <a:pt x="45" y="66"/>
                        </a:cubicBezTo>
                        <a:cubicBezTo>
                          <a:pt x="45" y="66"/>
                          <a:pt x="45" y="66"/>
                          <a:pt x="45" y="66"/>
                        </a:cubicBezTo>
                        <a:cubicBezTo>
                          <a:pt x="45" y="51"/>
                          <a:pt x="45" y="51"/>
                          <a:pt x="45" y="51"/>
                        </a:cubicBezTo>
                        <a:cubicBezTo>
                          <a:pt x="39" y="51"/>
                          <a:pt x="39" y="51"/>
                          <a:pt x="39" y="51"/>
                        </a:cubicBezTo>
                        <a:cubicBezTo>
                          <a:pt x="39" y="66"/>
                          <a:pt x="39" y="66"/>
                          <a:pt x="39" y="66"/>
                        </a:cubicBezTo>
                        <a:cubicBezTo>
                          <a:pt x="39" y="67"/>
                          <a:pt x="38" y="69"/>
                          <a:pt x="36" y="69"/>
                        </a:cubicBezTo>
                        <a:cubicBezTo>
                          <a:pt x="36" y="69"/>
                          <a:pt x="36" y="69"/>
                          <a:pt x="36" y="69"/>
                        </a:cubicBezTo>
                        <a:close/>
                        <a:moveTo>
                          <a:pt x="57" y="72"/>
                        </a:moveTo>
                        <a:cubicBezTo>
                          <a:pt x="57" y="72"/>
                          <a:pt x="57" y="72"/>
                          <a:pt x="58" y="72"/>
                        </a:cubicBezTo>
                        <a:cubicBezTo>
                          <a:pt x="60" y="72"/>
                          <a:pt x="62" y="70"/>
                          <a:pt x="62" y="68"/>
                        </a:cubicBezTo>
                        <a:cubicBezTo>
                          <a:pt x="57" y="64"/>
                          <a:pt x="54" y="57"/>
                          <a:pt x="54" y="48"/>
                        </a:cubicBezTo>
                        <a:cubicBezTo>
                          <a:pt x="54" y="42"/>
                          <a:pt x="54" y="42"/>
                          <a:pt x="54" y="42"/>
                        </a:cubicBezTo>
                        <a:cubicBezTo>
                          <a:pt x="54" y="42"/>
                          <a:pt x="54" y="41"/>
                          <a:pt x="54" y="41"/>
                        </a:cubicBezTo>
                        <a:cubicBezTo>
                          <a:pt x="56" y="34"/>
                          <a:pt x="61" y="29"/>
                          <a:pt x="68" y="27"/>
                        </a:cubicBezTo>
                        <a:cubicBezTo>
                          <a:pt x="78" y="25"/>
                          <a:pt x="87" y="31"/>
                          <a:pt x="90" y="41"/>
                        </a:cubicBezTo>
                        <a:cubicBezTo>
                          <a:pt x="90" y="41"/>
                          <a:pt x="90" y="42"/>
                          <a:pt x="90" y="42"/>
                        </a:cubicBezTo>
                        <a:cubicBezTo>
                          <a:pt x="90" y="48"/>
                          <a:pt x="90" y="48"/>
                          <a:pt x="90" y="48"/>
                        </a:cubicBezTo>
                        <a:cubicBezTo>
                          <a:pt x="90" y="57"/>
                          <a:pt x="86" y="64"/>
                          <a:pt x="81" y="68"/>
                        </a:cubicBezTo>
                        <a:cubicBezTo>
                          <a:pt x="82" y="71"/>
                          <a:pt x="84" y="72"/>
                          <a:pt x="87" y="72"/>
                        </a:cubicBezTo>
                        <a:cubicBezTo>
                          <a:pt x="95" y="72"/>
                          <a:pt x="102" y="78"/>
                          <a:pt x="102" y="87"/>
                        </a:cubicBezTo>
                        <a:cubicBezTo>
                          <a:pt x="102" y="111"/>
                          <a:pt x="102" y="111"/>
                          <a:pt x="102" y="111"/>
                        </a:cubicBezTo>
                        <a:cubicBezTo>
                          <a:pt x="96" y="111"/>
                          <a:pt x="96" y="111"/>
                          <a:pt x="96" y="111"/>
                        </a:cubicBezTo>
                        <a:cubicBezTo>
                          <a:pt x="96" y="87"/>
                          <a:pt x="96" y="87"/>
                          <a:pt x="96" y="87"/>
                        </a:cubicBezTo>
                        <a:cubicBezTo>
                          <a:pt x="96" y="82"/>
                          <a:pt x="92" y="78"/>
                          <a:pt x="87" y="78"/>
                        </a:cubicBezTo>
                        <a:cubicBezTo>
                          <a:pt x="86" y="78"/>
                          <a:pt x="86" y="78"/>
                          <a:pt x="86" y="78"/>
                        </a:cubicBezTo>
                        <a:cubicBezTo>
                          <a:pt x="82" y="78"/>
                          <a:pt x="78" y="75"/>
                          <a:pt x="76" y="71"/>
                        </a:cubicBezTo>
                        <a:cubicBezTo>
                          <a:pt x="75" y="72"/>
                          <a:pt x="73" y="72"/>
                          <a:pt x="72" y="72"/>
                        </a:cubicBezTo>
                        <a:cubicBezTo>
                          <a:pt x="70" y="72"/>
                          <a:pt x="69" y="72"/>
                          <a:pt x="68" y="71"/>
                        </a:cubicBezTo>
                        <a:cubicBezTo>
                          <a:pt x="66" y="75"/>
                          <a:pt x="62" y="78"/>
                          <a:pt x="57" y="78"/>
                        </a:cubicBezTo>
                        <a:cubicBezTo>
                          <a:pt x="52" y="78"/>
                          <a:pt x="48" y="82"/>
                          <a:pt x="48" y="87"/>
                        </a:cubicBezTo>
                        <a:cubicBezTo>
                          <a:pt x="48" y="111"/>
                          <a:pt x="48" y="111"/>
                          <a:pt x="48" y="111"/>
                        </a:cubicBezTo>
                        <a:cubicBezTo>
                          <a:pt x="42" y="111"/>
                          <a:pt x="42" y="111"/>
                          <a:pt x="42" y="111"/>
                        </a:cubicBezTo>
                        <a:cubicBezTo>
                          <a:pt x="42" y="87"/>
                          <a:pt x="42" y="87"/>
                          <a:pt x="42" y="87"/>
                        </a:cubicBezTo>
                        <a:cubicBezTo>
                          <a:pt x="42" y="78"/>
                          <a:pt x="49" y="72"/>
                          <a:pt x="57" y="72"/>
                        </a:cubicBezTo>
                        <a:close/>
                        <a:moveTo>
                          <a:pt x="72" y="66"/>
                        </a:moveTo>
                        <a:cubicBezTo>
                          <a:pt x="78" y="66"/>
                          <a:pt x="84" y="58"/>
                          <a:pt x="84" y="48"/>
                        </a:cubicBezTo>
                        <a:cubicBezTo>
                          <a:pt x="84" y="42"/>
                          <a:pt x="84" y="42"/>
                          <a:pt x="84" y="42"/>
                        </a:cubicBezTo>
                        <a:cubicBezTo>
                          <a:pt x="84" y="42"/>
                          <a:pt x="84" y="42"/>
                          <a:pt x="84" y="42"/>
                        </a:cubicBezTo>
                        <a:cubicBezTo>
                          <a:pt x="83" y="38"/>
                          <a:pt x="79" y="34"/>
                          <a:pt x="75" y="33"/>
                        </a:cubicBezTo>
                        <a:cubicBezTo>
                          <a:pt x="68" y="32"/>
                          <a:pt x="61" y="36"/>
                          <a:pt x="60" y="42"/>
                        </a:cubicBezTo>
                        <a:cubicBezTo>
                          <a:pt x="60" y="48"/>
                          <a:pt x="60" y="48"/>
                          <a:pt x="60" y="48"/>
                        </a:cubicBezTo>
                        <a:cubicBezTo>
                          <a:pt x="60" y="58"/>
                          <a:pt x="65" y="66"/>
                          <a:pt x="72" y="66"/>
                        </a:cubicBezTo>
                        <a:close/>
                      </a:path>
                    </a:pathLst>
                  </a:custGeom>
                  <a:gradFill>
                    <a:gsLst>
                      <a:gs pos="0">
                        <a:schemeClr val="accent3"/>
                      </a:gs>
                      <a:gs pos="50000">
                        <a:schemeClr val="accent2"/>
                      </a:gs>
                      <a:gs pos="100000">
                        <a:schemeClr val="accent1"/>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62"/>
                  <p:cNvSpPr>
                    <a:spLocks/>
                  </p:cNvSpPr>
                  <p:nvPr/>
                </p:nvSpPr>
                <p:spPr bwMode="auto">
                  <a:xfrm>
                    <a:off x="4484688" y="2624138"/>
                    <a:ext cx="1265237" cy="2662238"/>
                  </a:xfrm>
                  <a:custGeom>
                    <a:avLst/>
                    <a:gdLst>
                      <a:gd name="T0" fmla="*/ 436 w 436"/>
                      <a:gd name="T1" fmla="*/ 766 h 918"/>
                      <a:gd name="T2" fmla="*/ 436 w 436"/>
                      <a:gd name="T3" fmla="*/ 151 h 918"/>
                      <a:gd name="T4" fmla="*/ 414 w 436"/>
                      <a:gd name="T5" fmla="*/ 111 h 918"/>
                      <a:gd name="T6" fmla="*/ 242 w 436"/>
                      <a:gd name="T7" fmla="*/ 9 h 918"/>
                      <a:gd name="T8" fmla="*/ 194 w 436"/>
                      <a:gd name="T9" fmla="*/ 9 h 918"/>
                      <a:gd name="T10" fmla="*/ 23 w 436"/>
                      <a:gd name="T11" fmla="*/ 111 h 918"/>
                      <a:gd name="T12" fmla="*/ 0 w 436"/>
                      <a:gd name="T13" fmla="*/ 151 h 918"/>
                      <a:gd name="T14" fmla="*/ 0 w 436"/>
                      <a:gd name="T15" fmla="*/ 766 h 918"/>
                      <a:gd name="T16" fmla="*/ 23 w 436"/>
                      <a:gd name="T17" fmla="*/ 806 h 918"/>
                      <a:gd name="T18" fmla="*/ 194 w 436"/>
                      <a:gd name="T19" fmla="*/ 909 h 918"/>
                      <a:gd name="T20" fmla="*/ 242 w 436"/>
                      <a:gd name="T21" fmla="*/ 909 h 918"/>
                      <a:gd name="T22" fmla="*/ 414 w 436"/>
                      <a:gd name="T23" fmla="*/ 806 h 918"/>
                      <a:gd name="T24" fmla="*/ 436 w 436"/>
                      <a:gd name="T25" fmla="*/ 766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918">
                        <a:moveTo>
                          <a:pt x="436" y="766"/>
                        </a:moveTo>
                        <a:cubicBezTo>
                          <a:pt x="436" y="151"/>
                          <a:pt x="436" y="151"/>
                          <a:pt x="436" y="151"/>
                        </a:cubicBezTo>
                        <a:cubicBezTo>
                          <a:pt x="436" y="135"/>
                          <a:pt x="428" y="120"/>
                          <a:pt x="414" y="111"/>
                        </a:cubicBezTo>
                        <a:cubicBezTo>
                          <a:pt x="242" y="9"/>
                          <a:pt x="242" y="9"/>
                          <a:pt x="242" y="9"/>
                        </a:cubicBezTo>
                        <a:cubicBezTo>
                          <a:pt x="227" y="0"/>
                          <a:pt x="209" y="0"/>
                          <a:pt x="194" y="9"/>
                        </a:cubicBezTo>
                        <a:cubicBezTo>
                          <a:pt x="23" y="111"/>
                          <a:pt x="23" y="111"/>
                          <a:pt x="23" y="111"/>
                        </a:cubicBezTo>
                        <a:cubicBezTo>
                          <a:pt x="8" y="120"/>
                          <a:pt x="0" y="135"/>
                          <a:pt x="0" y="151"/>
                        </a:cubicBezTo>
                        <a:cubicBezTo>
                          <a:pt x="0" y="766"/>
                          <a:pt x="0" y="766"/>
                          <a:pt x="0" y="766"/>
                        </a:cubicBezTo>
                        <a:cubicBezTo>
                          <a:pt x="0" y="782"/>
                          <a:pt x="8" y="797"/>
                          <a:pt x="23" y="806"/>
                        </a:cubicBezTo>
                        <a:cubicBezTo>
                          <a:pt x="194" y="909"/>
                          <a:pt x="194" y="909"/>
                          <a:pt x="194" y="909"/>
                        </a:cubicBezTo>
                        <a:cubicBezTo>
                          <a:pt x="209" y="918"/>
                          <a:pt x="227" y="918"/>
                          <a:pt x="242" y="909"/>
                        </a:cubicBezTo>
                        <a:cubicBezTo>
                          <a:pt x="414" y="806"/>
                          <a:pt x="414" y="806"/>
                          <a:pt x="414" y="806"/>
                        </a:cubicBezTo>
                        <a:cubicBezTo>
                          <a:pt x="428" y="797"/>
                          <a:pt x="436" y="782"/>
                          <a:pt x="436" y="766"/>
                        </a:cubicBezTo>
                        <a:close/>
                      </a:path>
                    </a:pathLst>
                  </a:custGeom>
                  <a:gradFill flip="none" rotWithShape="1">
                    <a:gsLst>
                      <a:gs pos="50300">
                        <a:schemeClr val="accent2">
                          <a:lumMod val="99000"/>
                        </a:schemeClr>
                      </a:gs>
                      <a:gs pos="0">
                        <a:schemeClr val="accent1"/>
                      </a:gs>
                      <a:gs pos="100000">
                        <a:schemeClr val="accent3"/>
                      </a:gs>
                    </a:gsLst>
                    <a:lin ang="16200000" scaled="1"/>
                    <a:tileRect/>
                  </a:gradFill>
                  <a:ln w="15875" cap="flat">
                    <a:gradFill>
                      <a:gsLst>
                        <a:gs pos="0">
                          <a:schemeClr val="accent3"/>
                        </a:gs>
                        <a:gs pos="50000">
                          <a:schemeClr val="accent2"/>
                        </a:gs>
                        <a:gs pos="100000">
                          <a:schemeClr val="accent1"/>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163"/>
                  <p:cNvSpPr>
                    <a:spLocks/>
                  </p:cNvSpPr>
                  <p:nvPr/>
                </p:nvSpPr>
                <p:spPr bwMode="auto">
                  <a:xfrm>
                    <a:off x="4484688" y="3054351"/>
                    <a:ext cx="1265237" cy="2232025"/>
                  </a:xfrm>
                  <a:custGeom>
                    <a:avLst/>
                    <a:gdLst>
                      <a:gd name="T0" fmla="*/ 436 w 436"/>
                      <a:gd name="T1" fmla="*/ 618 h 770"/>
                      <a:gd name="T2" fmla="*/ 436 w 436"/>
                      <a:gd name="T3" fmla="*/ 532 h 770"/>
                      <a:gd name="T4" fmla="*/ 0 w 436"/>
                      <a:gd name="T5" fmla="*/ 0 h 770"/>
                      <a:gd name="T6" fmla="*/ 0 w 436"/>
                      <a:gd name="T7" fmla="*/ 3 h 770"/>
                      <a:gd name="T8" fmla="*/ 0 w 436"/>
                      <a:gd name="T9" fmla="*/ 618 h 770"/>
                      <a:gd name="T10" fmla="*/ 23 w 436"/>
                      <a:gd name="T11" fmla="*/ 658 h 770"/>
                      <a:gd name="T12" fmla="*/ 194 w 436"/>
                      <a:gd name="T13" fmla="*/ 761 h 770"/>
                      <a:gd name="T14" fmla="*/ 242 w 436"/>
                      <a:gd name="T15" fmla="*/ 761 h 770"/>
                      <a:gd name="T16" fmla="*/ 414 w 436"/>
                      <a:gd name="T17" fmla="*/ 658 h 770"/>
                      <a:gd name="T18" fmla="*/ 436 w 436"/>
                      <a:gd name="T19" fmla="*/ 61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770">
                        <a:moveTo>
                          <a:pt x="436" y="618"/>
                        </a:moveTo>
                        <a:cubicBezTo>
                          <a:pt x="436" y="532"/>
                          <a:pt x="436" y="532"/>
                          <a:pt x="436" y="532"/>
                        </a:cubicBezTo>
                        <a:cubicBezTo>
                          <a:pt x="374" y="299"/>
                          <a:pt x="212" y="106"/>
                          <a:pt x="0" y="0"/>
                        </a:cubicBezTo>
                        <a:cubicBezTo>
                          <a:pt x="0" y="1"/>
                          <a:pt x="0" y="2"/>
                          <a:pt x="0" y="3"/>
                        </a:cubicBezTo>
                        <a:cubicBezTo>
                          <a:pt x="0" y="618"/>
                          <a:pt x="0" y="618"/>
                          <a:pt x="0" y="618"/>
                        </a:cubicBezTo>
                        <a:cubicBezTo>
                          <a:pt x="0" y="634"/>
                          <a:pt x="8" y="649"/>
                          <a:pt x="23" y="658"/>
                        </a:cubicBezTo>
                        <a:cubicBezTo>
                          <a:pt x="194" y="761"/>
                          <a:pt x="194" y="761"/>
                          <a:pt x="194" y="761"/>
                        </a:cubicBezTo>
                        <a:cubicBezTo>
                          <a:pt x="209" y="770"/>
                          <a:pt x="227" y="770"/>
                          <a:pt x="242" y="761"/>
                        </a:cubicBezTo>
                        <a:cubicBezTo>
                          <a:pt x="414" y="658"/>
                          <a:pt x="414" y="658"/>
                          <a:pt x="414" y="658"/>
                        </a:cubicBezTo>
                        <a:cubicBezTo>
                          <a:pt x="428" y="649"/>
                          <a:pt x="436" y="634"/>
                          <a:pt x="436" y="618"/>
                        </a:cubicBezTo>
                        <a:close/>
                      </a:path>
                    </a:pathLst>
                  </a:custGeom>
                  <a:gradFill flip="none" rotWithShape="1">
                    <a:gsLst>
                      <a:gs pos="100000">
                        <a:schemeClr val="bg1">
                          <a:alpha val="40000"/>
                        </a:schemeClr>
                      </a:gs>
                      <a:gs pos="17000">
                        <a:schemeClr val="bg1">
                          <a:alpha val="0"/>
                        </a:schemeClr>
                      </a:gs>
                    </a:gsLst>
                    <a:lin ang="1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164"/>
                  <p:cNvSpPr>
                    <a:spLocks/>
                  </p:cNvSpPr>
                  <p:nvPr/>
                </p:nvSpPr>
                <p:spPr bwMode="auto">
                  <a:xfrm>
                    <a:off x="4879975" y="3862388"/>
                    <a:ext cx="1281112" cy="1443038"/>
                  </a:xfrm>
                  <a:custGeom>
                    <a:avLst/>
                    <a:gdLst>
                      <a:gd name="T0" fmla="*/ 26 w 442"/>
                      <a:gd name="T1" fmla="*/ 107 h 498"/>
                      <a:gd name="T2" fmla="*/ 195 w 442"/>
                      <a:gd name="T3" fmla="*/ 10 h 498"/>
                      <a:gd name="T4" fmla="*/ 247 w 442"/>
                      <a:gd name="T5" fmla="*/ 10 h 498"/>
                      <a:gd name="T6" fmla="*/ 415 w 442"/>
                      <a:gd name="T7" fmla="*/ 107 h 498"/>
                      <a:gd name="T8" fmla="*/ 442 w 442"/>
                      <a:gd name="T9" fmla="*/ 152 h 498"/>
                      <a:gd name="T10" fmla="*/ 442 w 442"/>
                      <a:gd name="T11" fmla="*/ 347 h 498"/>
                      <a:gd name="T12" fmla="*/ 415 w 442"/>
                      <a:gd name="T13" fmla="*/ 392 h 498"/>
                      <a:gd name="T14" fmla="*/ 247 w 442"/>
                      <a:gd name="T15" fmla="*/ 489 h 498"/>
                      <a:gd name="T16" fmla="*/ 195 w 442"/>
                      <a:gd name="T17" fmla="*/ 489 h 498"/>
                      <a:gd name="T18" fmla="*/ 26 w 442"/>
                      <a:gd name="T19" fmla="*/ 392 h 498"/>
                      <a:gd name="T20" fmla="*/ 0 w 442"/>
                      <a:gd name="T21" fmla="*/ 347 h 498"/>
                      <a:gd name="T22" fmla="*/ 0 w 442"/>
                      <a:gd name="T23" fmla="*/ 152 h 498"/>
                      <a:gd name="T24" fmla="*/ 26 w 442"/>
                      <a:gd name="T25" fmla="*/ 10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498">
                        <a:moveTo>
                          <a:pt x="26" y="107"/>
                        </a:moveTo>
                        <a:cubicBezTo>
                          <a:pt x="195" y="10"/>
                          <a:pt x="195" y="10"/>
                          <a:pt x="195" y="10"/>
                        </a:cubicBezTo>
                        <a:cubicBezTo>
                          <a:pt x="211" y="0"/>
                          <a:pt x="231" y="0"/>
                          <a:pt x="247" y="10"/>
                        </a:cubicBezTo>
                        <a:cubicBezTo>
                          <a:pt x="415" y="107"/>
                          <a:pt x="415" y="107"/>
                          <a:pt x="415" y="107"/>
                        </a:cubicBezTo>
                        <a:cubicBezTo>
                          <a:pt x="432" y="116"/>
                          <a:pt x="442" y="133"/>
                          <a:pt x="442" y="152"/>
                        </a:cubicBezTo>
                        <a:cubicBezTo>
                          <a:pt x="442" y="347"/>
                          <a:pt x="442" y="347"/>
                          <a:pt x="442" y="347"/>
                        </a:cubicBezTo>
                        <a:cubicBezTo>
                          <a:pt x="442" y="365"/>
                          <a:pt x="432" y="383"/>
                          <a:pt x="415" y="392"/>
                        </a:cubicBezTo>
                        <a:cubicBezTo>
                          <a:pt x="247" y="489"/>
                          <a:pt x="247" y="489"/>
                          <a:pt x="247" y="489"/>
                        </a:cubicBezTo>
                        <a:cubicBezTo>
                          <a:pt x="231" y="498"/>
                          <a:pt x="211" y="498"/>
                          <a:pt x="195" y="489"/>
                        </a:cubicBezTo>
                        <a:cubicBezTo>
                          <a:pt x="26" y="392"/>
                          <a:pt x="26" y="392"/>
                          <a:pt x="26" y="392"/>
                        </a:cubicBezTo>
                        <a:cubicBezTo>
                          <a:pt x="10" y="383"/>
                          <a:pt x="0" y="365"/>
                          <a:pt x="0" y="347"/>
                        </a:cubicBezTo>
                        <a:cubicBezTo>
                          <a:pt x="0" y="152"/>
                          <a:pt x="0" y="152"/>
                          <a:pt x="0" y="152"/>
                        </a:cubicBezTo>
                        <a:cubicBezTo>
                          <a:pt x="0" y="133"/>
                          <a:pt x="10" y="116"/>
                          <a:pt x="26" y="107"/>
                        </a:cubicBezTo>
                        <a:close/>
                      </a:path>
                    </a:pathLst>
                  </a:custGeom>
                  <a:gradFill flip="none" rotWithShape="1">
                    <a:gsLst>
                      <a:gs pos="0">
                        <a:schemeClr val="bg1">
                          <a:alpha val="22000"/>
                        </a:schemeClr>
                      </a:gs>
                      <a:gs pos="100000">
                        <a:schemeClr val="bg1">
                          <a:alpha val="0"/>
                        </a:schemeClr>
                      </a:gs>
                    </a:gsLst>
                    <a:lin ang="4800000" scaled="0"/>
                    <a:tileRect/>
                  </a:gradFill>
                  <a:ln w="15875" cap="flat">
                    <a:gradFill>
                      <a:gsLst>
                        <a:gs pos="0">
                          <a:schemeClr val="accent3"/>
                        </a:gs>
                        <a:gs pos="50000">
                          <a:schemeClr val="accent2"/>
                        </a:gs>
                        <a:gs pos="100000">
                          <a:schemeClr val="accent1"/>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165"/>
                  <p:cNvSpPr>
                    <a:spLocks/>
                  </p:cNvSpPr>
                  <p:nvPr/>
                </p:nvSpPr>
                <p:spPr bwMode="auto">
                  <a:xfrm>
                    <a:off x="5027613" y="4030663"/>
                    <a:ext cx="982662" cy="1109663"/>
                  </a:xfrm>
                  <a:custGeom>
                    <a:avLst/>
                    <a:gdLst>
                      <a:gd name="T0" fmla="*/ 20 w 339"/>
                      <a:gd name="T1" fmla="*/ 82 h 383"/>
                      <a:gd name="T2" fmla="*/ 150 w 339"/>
                      <a:gd name="T3" fmla="*/ 7 h 383"/>
                      <a:gd name="T4" fmla="*/ 190 w 339"/>
                      <a:gd name="T5" fmla="*/ 7 h 383"/>
                      <a:gd name="T6" fmla="*/ 319 w 339"/>
                      <a:gd name="T7" fmla="*/ 82 h 383"/>
                      <a:gd name="T8" fmla="*/ 339 w 339"/>
                      <a:gd name="T9" fmla="*/ 117 h 383"/>
                      <a:gd name="T10" fmla="*/ 339 w 339"/>
                      <a:gd name="T11" fmla="*/ 266 h 383"/>
                      <a:gd name="T12" fmla="*/ 319 w 339"/>
                      <a:gd name="T13" fmla="*/ 301 h 383"/>
                      <a:gd name="T14" fmla="*/ 190 w 339"/>
                      <a:gd name="T15" fmla="*/ 376 h 383"/>
                      <a:gd name="T16" fmla="*/ 150 w 339"/>
                      <a:gd name="T17" fmla="*/ 376 h 383"/>
                      <a:gd name="T18" fmla="*/ 20 w 339"/>
                      <a:gd name="T19" fmla="*/ 301 h 383"/>
                      <a:gd name="T20" fmla="*/ 0 w 339"/>
                      <a:gd name="T21" fmla="*/ 266 h 383"/>
                      <a:gd name="T22" fmla="*/ 0 w 339"/>
                      <a:gd name="T23" fmla="*/ 117 h 383"/>
                      <a:gd name="T24" fmla="*/ 20 w 339"/>
                      <a:gd name="T25" fmla="*/ 8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83">
                        <a:moveTo>
                          <a:pt x="20" y="82"/>
                        </a:moveTo>
                        <a:cubicBezTo>
                          <a:pt x="150" y="7"/>
                          <a:pt x="150" y="7"/>
                          <a:pt x="150" y="7"/>
                        </a:cubicBezTo>
                        <a:cubicBezTo>
                          <a:pt x="162" y="0"/>
                          <a:pt x="177" y="0"/>
                          <a:pt x="190" y="7"/>
                        </a:cubicBezTo>
                        <a:cubicBezTo>
                          <a:pt x="319" y="82"/>
                          <a:pt x="319" y="82"/>
                          <a:pt x="319" y="82"/>
                        </a:cubicBezTo>
                        <a:cubicBezTo>
                          <a:pt x="332" y="89"/>
                          <a:pt x="339" y="102"/>
                          <a:pt x="339" y="117"/>
                        </a:cubicBezTo>
                        <a:cubicBezTo>
                          <a:pt x="339" y="266"/>
                          <a:pt x="339" y="266"/>
                          <a:pt x="339" y="266"/>
                        </a:cubicBezTo>
                        <a:cubicBezTo>
                          <a:pt x="339" y="280"/>
                          <a:pt x="332" y="294"/>
                          <a:pt x="319" y="301"/>
                        </a:cubicBezTo>
                        <a:cubicBezTo>
                          <a:pt x="190" y="376"/>
                          <a:pt x="190" y="376"/>
                          <a:pt x="190" y="376"/>
                        </a:cubicBezTo>
                        <a:cubicBezTo>
                          <a:pt x="177" y="383"/>
                          <a:pt x="162" y="383"/>
                          <a:pt x="150" y="376"/>
                        </a:cubicBezTo>
                        <a:cubicBezTo>
                          <a:pt x="20" y="301"/>
                          <a:pt x="20" y="301"/>
                          <a:pt x="20" y="301"/>
                        </a:cubicBezTo>
                        <a:cubicBezTo>
                          <a:pt x="8" y="294"/>
                          <a:pt x="0" y="280"/>
                          <a:pt x="0" y="266"/>
                        </a:cubicBezTo>
                        <a:cubicBezTo>
                          <a:pt x="0" y="117"/>
                          <a:pt x="0" y="117"/>
                          <a:pt x="0" y="117"/>
                        </a:cubicBezTo>
                        <a:cubicBezTo>
                          <a:pt x="0" y="102"/>
                          <a:pt x="8" y="89"/>
                          <a:pt x="20" y="82"/>
                        </a:cubicBezTo>
                        <a:close/>
                      </a:path>
                    </a:pathLst>
                  </a:custGeom>
                  <a:gradFill>
                    <a:gsLst>
                      <a:gs pos="100000">
                        <a:schemeClr val="bg1"/>
                      </a:gs>
                      <a:gs pos="0">
                        <a:schemeClr val="bg1">
                          <a:lumMod val="95000"/>
                        </a:schemeClr>
                      </a:gs>
                    </a:gsLst>
                    <a:lin ang="2700000" scaled="1"/>
                  </a:gradFill>
                  <a:ln w="12700" cap="flat">
                    <a:solidFill>
                      <a:schemeClr val="bg1"/>
                    </a:solidFill>
                    <a:prstDash val="solid"/>
                    <a:miter lim="800000"/>
                    <a:headEnd/>
                    <a:tailEnd/>
                  </a:ln>
                  <a:effectLst>
                    <a:outerShdw blurRad="88900" dist="50800" dir="2700000" algn="tl" rotWithShape="0">
                      <a:prstClr val="black">
                        <a:alpha val="12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8" name="Rectangle 167"/>
                  <p:cNvSpPr>
                    <a:spLocks noChangeArrowheads="1"/>
                  </p:cNvSpPr>
                  <p:nvPr/>
                </p:nvSpPr>
                <p:spPr bwMode="auto">
                  <a:xfrm>
                    <a:off x="4891088" y="3109913"/>
                    <a:ext cx="6619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FFFFFF"/>
                        </a:solidFill>
                        <a:effectLst/>
                        <a:latin typeface="ITC Kabel Std Book" panose="020D0402020204020904" pitchFamily="34" charset="0"/>
                      </a:rPr>
                      <a:t>02</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69" name="Rectangle 168"/>
                  <p:cNvSpPr>
                    <a:spLocks noChangeArrowheads="1"/>
                  </p:cNvSpPr>
                  <p:nvPr/>
                </p:nvSpPr>
                <p:spPr bwMode="auto">
                  <a:xfrm>
                    <a:off x="4946650" y="2930526"/>
                    <a:ext cx="42386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ITC Kabel Std Book" panose="020D0402020204020904" pitchFamily="34" charset="0"/>
                      </a:rPr>
                      <a:t>Step</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70" name="Rectangle 169"/>
                  <p:cNvSpPr>
                    <a:spLocks noChangeArrowheads="1"/>
                  </p:cNvSpPr>
                  <p:nvPr/>
                </p:nvSpPr>
                <p:spPr bwMode="auto">
                  <a:xfrm>
                    <a:off x="4232275" y="5424119"/>
                    <a:ext cx="21111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te-IN" sz="1500" b="1" dirty="0">
                        <a:solidFill>
                          <a:schemeClr val="tx1">
                            <a:lumMod val="65000"/>
                            <a:lumOff val="35000"/>
                          </a:schemeClr>
                        </a:solidFill>
                        <a:latin typeface="ITC Kabel Std Book" panose="020D0402020204020904" pitchFamily="34" charset="0"/>
                      </a:rPr>
                      <a:t>కారణాలను అర్ధం చేసుకోవడం </a:t>
                    </a:r>
                    <a:endParaRPr kumimoji="0" lang="en-US" sz="1800" b="0" i="0" u="none" strike="noStrike" cap="none" normalizeH="0" baseline="0" dirty="0">
                      <a:ln>
                        <a:noFill/>
                      </a:ln>
                      <a:solidFill>
                        <a:schemeClr val="tx1">
                          <a:lumMod val="65000"/>
                          <a:lumOff val="35000"/>
                        </a:schemeClr>
                      </a:solidFill>
                      <a:effectLst/>
                      <a:latin typeface="Arial" panose="020B0604020202020204" pitchFamily="34" charset="0"/>
                    </a:endParaRPr>
                  </a:p>
                </p:txBody>
              </p:sp>
              <p:sp>
                <p:nvSpPr>
                  <p:cNvPr id="172" name="Freeform 171"/>
                  <p:cNvSpPr>
                    <a:spLocks/>
                  </p:cNvSpPr>
                  <p:nvPr/>
                </p:nvSpPr>
                <p:spPr bwMode="auto">
                  <a:xfrm>
                    <a:off x="6061075" y="3061919"/>
                    <a:ext cx="965200" cy="1036638"/>
                  </a:xfrm>
                  <a:custGeom>
                    <a:avLst/>
                    <a:gdLst>
                      <a:gd name="T0" fmla="*/ 0 w 333"/>
                      <a:gd name="T1" fmla="*/ 206 h 358"/>
                      <a:gd name="T2" fmla="*/ 0 w 333"/>
                      <a:gd name="T3" fmla="*/ 11 h 358"/>
                      <a:gd name="T4" fmla="*/ 1 w 333"/>
                      <a:gd name="T5" fmla="*/ 1 h 358"/>
                      <a:gd name="T6" fmla="*/ 16 w 333"/>
                      <a:gd name="T7" fmla="*/ 0 h 358"/>
                      <a:gd name="T8" fmla="*/ 333 w 333"/>
                      <a:gd name="T9" fmla="*/ 298 h 358"/>
                      <a:gd name="T10" fmla="*/ 247 w 333"/>
                      <a:gd name="T11" fmla="*/ 348 h 358"/>
                      <a:gd name="T12" fmla="*/ 195 w 333"/>
                      <a:gd name="T13" fmla="*/ 348 h 358"/>
                      <a:gd name="T14" fmla="*/ 26 w 333"/>
                      <a:gd name="T15" fmla="*/ 251 h 358"/>
                      <a:gd name="T16" fmla="*/ 0 w 333"/>
                      <a:gd name="T17" fmla="*/ 20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58">
                        <a:moveTo>
                          <a:pt x="0" y="206"/>
                        </a:moveTo>
                        <a:cubicBezTo>
                          <a:pt x="0" y="11"/>
                          <a:pt x="0" y="11"/>
                          <a:pt x="0" y="11"/>
                        </a:cubicBezTo>
                        <a:cubicBezTo>
                          <a:pt x="0" y="8"/>
                          <a:pt x="0" y="4"/>
                          <a:pt x="1" y="1"/>
                        </a:cubicBezTo>
                        <a:cubicBezTo>
                          <a:pt x="6" y="0"/>
                          <a:pt x="11" y="0"/>
                          <a:pt x="16" y="0"/>
                        </a:cubicBezTo>
                        <a:cubicBezTo>
                          <a:pt x="182" y="0"/>
                          <a:pt x="319" y="131"/>
                          <a:pt x="333" y="298"/>
                        </a:cubicBezTo>
                        <a:cubicBezTo>
                          <a:pt x="247" y="348"/>
                          <a:pt x="247" y="348"/>
                          <a:pt x="247" y="348"/>
                        </a:cubicBezTo>
                        <a:cubicBezTo>
                          <a:pt x="231" y="358"/>
                          <a:pt x="211" y="358"/>
                          <a:pt x="195" y="348"/>
                        </a:cubicBezTo>
                        <a:cubicBezTo>
                          <a:pt x="26" y="251"/>
                          <a:pt x="26" y="251"/>
                          <a:pt x="26" y="251"/>
                        </a:cubicBezTo>
                        <a:cubicBezTo>
                          <a:pt x="10" y="242"/>
                          <a:pt x="0" y="224"/>
                          <a:pt x="0" y="206"/>
                        </a:cubicBezTo>
                        <a:close/>
                      </a:path>
                    </a:pathLst>
                  </a:custGeom>
                  <a:gradFill>
                    <a:gsLst>
                      <a:gs pos="100000">
                        <a:schemeClr val="bg1">
                          <a:alpha val="40000"/>
                        </a:schemeClr>
                      </a:gs>
                      <a:gs pos="38000">
                        <a:schemeClr val="bg1">
                          <a:alpha val="0"/>
                        </a:schemeClr>
                      </a:gs>
                    </a:gsLst>
                    <a:lin ang="96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172"/>
                  <p:cNvSpPr>
                    <a:spLocks/>
                  </p:cNvSpPr>
                  <p:nvPr/>
                </p:nvSpPr>
                <p:spPr bwMode="auto">
                  <a:xfrm>
                    <a:off x="2717800" y="2624138"/>
                    <a:ext cx="966787" cy="1035050"/>
                  </a:xfrm>
                  <a:custGeom>
                    <a:avLst/>
                    <a:gdLst>
                      <a:gd name="T0" fmla="*/ 334 w 334"/>
                      <a:gd name="T1" fmla="*/ 152 h 357"/>
                      <a:gd name="T2" fmla="*/ 334 w 334"/>
                      <a:gd name="T3" fmla="*/ 346 h 357"/>
                      <a:gd name="T4" fmla="*/ 333 w 334"/>
                      <a:gd name="T5" fmla="*/ 356 h 357"/>
                      <a:gd name="T6" fmla="*/ 318 w 334"/>
                      <a:gd name="T7" fmla="*/ 357 h 357"/>
                      <a:gd name="T8" fmla="*/ 0 w 334"/>
                      <a:gd name="T9" fmla="*/ 59 h 357"/>
                      <a:gd name="T10" fmla="*/ 87 w 334"/>
                      <a:gd name="T11" fmla="*/ 9 h 357"/>
                      <a:gd name="T12" fmla="*/ 139 w 334"/>
                      <a:gd name="T13" fmla="*/ 9 h 357"/>
                      <a:gd name="T14" fmla="*/ 307 w 334"/>
                      <a:gd name="T15" fmla="*/ 106 h 357"/>
                      <a:gd name="T16" fmla="*/ 334 w 334"/>
                      <a:gd name="T17" fmla="*/ 15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357">
                        <a:moveTo>
                          <a:pt x="334" y="152"/>
                        </a:moveTo>
                        <a:cubicBezTo>
                          <a:pt x="334" y="346"/>
                          <a:pt x="334" y="346"/>
                          <a:pt x="334" y="346"/>
                        </a:cubicBezTo>
                        <a:cubicBezTo>
                          <a:pt x="334" y="350"/>
                          <a:pt x="333" y="353"/>
                          <a:pt x="333" y="356"/>
                        </a:cubicBezTo>
                        <a:cubicBezTo>
                          <a:pt x="328" y="357"/>
                          <a:pt x="323" y="357"/>
                          <a:pt x="318" y="357"/>
                        </a:cubicBezTo>
                        <a:cubicBezTo>
                          <a:pt x="151" y="357"/>
                          <a:pt x="14" y="226"/>
                          <a:pt x="0" y="59"/>
                        </a:cubicBezTo>
                        <a:cubicBezTo>
                          <a:pt x="87" y="9"/>
                          <a:pt x="87" y="9"/>
                          <a:pt x="87" y="9"/>
                        </a:cubicBezTo>
                        <a:cubicBezTo>
                          <a:pt x="103" y="0"/>
                          <a:pt x="123" y="0"/>
                          <a:pt x="139" y="9"/>
                        </a:cubicBezTo>
                        <a:cubicBezTo>
                          <a:pt x="307" y="106"/>
                          <a:pt x="307" y="106"/>
                          <a:pt x="307" y="106"/>
                        </a:cubicBezTo>
                        <a:cubicBezTo>
                          <a:pt x="324" y="116"/>
                          <a:pt x="334" y="133"/>
                          <a:pt x="334" y="152"/>
                        </a:cubicBezTo>
                        <a:close/>
                      </a:path>
                    </a:pathLst>
                  </a:custGeom>
                  <a:gradFill>
                    <a:gsLst>
                      <a:gs pos="100000">
                        <a:schemeClr val="bg1">
                          <a:alpha val="40000"/>
                        </a:schemeClr>
                      </a:gs>
                      <a:gs pos="38000">
                        <a:schemeClr val="bg1">
                          <a:alpha val="0"/>
                        </a:schemeClr>
                      </a:gs>
                    </a:gsLst>
                    <a:lin ang="66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75" name="Rectangle 29"/>
                  <p:cNvSpPr>
                    <a:spLocks noChangeArrowheads="1"/>
                  </p:cNvSpPr>
                  <p:nvPr/>
                </p:nvSpPr>
                <p:spPr bwMode="auto">
                  <a:xfrm>
                    <a:off x="2738451" y="2223719"/>
                    <a:ext cx="18787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te-IN" sz="1500" b="1" dirty="0">
                        <a:solidFill>
                          <a:schemeClr val="tx1">
                            <a:lumMod val="65000"/>
                            <a:lumOff val="35000"/>
                          </a:schemeClr>
                        </a:solidFill>
                        <a:latin typeface="ITC Kabel Std Book" panose="020D0402020204020904" pitchFamily="34" charset="0"/>
                      </a:rPr>
                      <a:t>డిస్ప్రాక్సియా పై అవగాహన</a:t>
                    </a:r>
                    <a:endParaRPr kumimoji="0" lang="en-US" sz="1500" b="0" i="0" u="none" strike="noStrike" cap="none" normalizeH="0" baseline="0" dirty="0">
                      <a:ln>
                        <a:noFill/>
                      </a:ln>
                      <a:solidFill>
                        <a:schemeClr val="tx1">
                          <a:lumMod val="65000"/>
                          <a:lumOff val="35000"/>
                        </a:schemeClr>
                      </a:solidFill>
                      <a:effectLst/>
                    </a:endParaRPr>
                  </a:p>
                </p:txBody>
              </p:sp>
            </p:grpSp>
            <p:sp>
              <p:nvSpPr>
                <p:cNvPr id="135" name="Freeform 134"/>
                <p:cNvSpPr>
                  <a:spLocks/>
                </p:cNvSpPr>
                <p:nvPr/>
              </p:nvSpPr>
              <p:spPr bwMode="auto">
                <a:xfrm>
                  <a:off x="6505575" y="2647951"/>
                  <a:ext cx="1266825" cy="2657475"/>
                </a:xfrm>
                <a:custGeom>
                  <a:avLst/>
                  <a:gdLst>
                    <a:gd name="T0" fmla="*/ 0 w 437"/>
                    <a:gd name="T1" fmla="*/ 151 h 917"/>
                    <a:gd name="T2" fmla="*/ 0 w 437"/>
                    <a:gd name="T3" fmla="*/ 766 h 917"/>
                    <a:gd name="T4" fmla="*/ 23 w 437"/>
                    <a:gd name="T5" fmla="*/ 806 h 917"/>
                    <a:gd name="T6" fmla="*/ 194 w 437"/>
                    <a:gd name="T7" fmla="*/ 909 h 917"/>
                    <a:gd name="T8" fmla="*/ 242 w 437"/>
                    <a:gd name="T9" fmla="*/ 909 h 917"/>
                    <a:gd name="T10" fmla="*/ 414 w 437"/>
                    <a:gd name="T11" fmla="*/ 806 h 917"/>
                    <a:gd name="T12" fmla="*/ 437 w 437"/>
                    <a:gd name="T13" fmla="*/ 766 h 917"/>
                    <a:gd name="T14" fmla="*/ 437 w 437"/>
                    <a:gd name="T15" fmla="*/ 151 h 917"/>
                    <a:gd name="T16" fmla="*/ 414 w 437"/>
                    <a:gd name="T17" fmla="*/ 111 h 917"/>
                    <a:gd name="T18" fmla="*/ 242 w 437"/>
                    <a:gd name="T19" fmla="*/ 8 h 917"/>
                    <a:gd name="T20" fmla="*/ 194 w 437"/>
                    <a:gd name="T21" fmla="*/ 8 h 917"/>
                    <a:gd name="T22" fmla="*/ 23 w 437"/>
                    <a:gd name="T23" fmla="*/ 111 h 917"/>
                    <a:gd name="T24" fmla="*/ 0 w 437"/>
                    <a:gd name="T25" fmla="*/ 151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7" h="917">
                      <a:moveTo>
                        <a:pt x="0" y="151"/>
                      </a:moveTo>
                      <a:cubicBezTo>
                        <a:pt x="0" y="766"/>
                        <a:pt x="0" y="766"/>
                        <a:pt x="0" y="766"/>
                      </a:cubicBezTo>
                      <a:cubicBezTo>
                        <a:pt x="0" y="782"/>
                        <a:pt x="9" y="797"/>
                        <a:pt x="23" y="806"/>
                      </a:cubicBezTo>
                      <a:cubicBezTo>
                        <a:pt x="194" y="909"/>
                        <a:pt x="194" y="909"/>
                        <a:pt x="194" y="909"/>
                      </a:cubicBezTo>
                      <a:cubicBezTo>
                        <a:pt x="209" y="917"/>
                        <a:pt x="228" y="917"/>
                        <a:pt x="242" y="909"/>
                      </a:cubicBezTo>
                      <a:cubicBezTo>
                        <a:pt x="414" y="806"/>
                        <a:pt x="414" y="806"/>
                        <a:pt x="414" y="806"/>
                      </a:cubicBezTo>
                      <a:cubicBezTo>
                        <a:pt x="428" y="797"/>
                        <a:pt x="437" y="782"/>
                        <a:pt x="437" y="766"/>
                      </a:cubicBezTo>
                      <a:cubicBezTo>
                        <a:pt x="437" y="151"/>
                        <a:pt x="437" y="151"/>
                        <a:pt x="437" y="151"/>
                      </a:cubicBezTo>
                      <a:cubicBezTo>
                        <a:pt x="437" y="135"/>
                        <a:pt x="428" y="120"/>
                        <a:pt x="414" y="111"/>
                      </a:cubicBezTo>
                      <a:cubicBezTo>
                        <a:pt x="242" y="8"/>
                        <a:pt x="242" y="8"/>
                        <a:pt x="242" y="8"/>
                      </a:cubicBezTo>
                      <a:cubicBezTo>
                        <a:pt x="228" y="0"/>
                        <a:pt x="209" y="0"/>
                        <a:pt x="194" y="8"/>
                      </a:cubicBezTo>
                      <a:cubicBezTo>
                        <a:pt x="23" y="111"/>
                        <a:pt x="23" y="111"/>
                        <a:pt x="23" y="111"/>
                      </a:cubicBezTo>
                      <a:cubicBezTo>
                        <a:pt x="9" y="120"/>
                        <a:pt x="0" y="135"/>
                        <a:pt x="0" y="151"/>
                      </a:cubicBezTo>
                      <a:close/>
                    </a:path>
                  </a:pathLst>
                </a:custGeom>
                <a:gradFill flip="none" rotWithShape="1">
                  <a:gsLst>
                    <a:gs pos="50300">
                      <a:schemeClr val="accent2">
                        <a:lumMod val="99000"/>
                      </a:schemeClr>
                    </a:gs>
                    <a:gs pos="0">
                      <a:schemeClr val="accent1"/>
                    </a:gs>
                    <a:gs pos="100000">
                      <a:schemeClr val="accent3"/>
                    </a:gs>
                  </a:gsLst>
                  <a:lin ang="16200000" scaled="1"/>
                  <a:tileRect/>
                </a:gradFill>
                <a:ln w="15875" cap="flat">
                  <a:gradFill>
                    <a:gsLst>
                      <a:gs pos="0">
                        <a:schemeClr val="accent3"/>
                      </a:gs>
                      <a:gs pos="50000">
                        <a:schemeClr val="accent2"/>
                      </a:gs>
                      <a:gs pos="100000">
                        <a:schemeClr val="accent1"/>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35"/>
                <p:cNvSpPr>
                  <a:spLocks/>
                </p:cNvSpPr>
                <p:nvPr/>
              </p:nvSpPr>
              <p:spPr bwMode="auto">
                <a:xfrm>
                  <a:off x="6505575" y="2647951"/>
                  <a:ext cx="1266825" cy="2228850"/>
                </a:xfrm>
                <a:custGeom>
                  <a:avLst/>
                  <a:gdLst>
                    <a:gd name="T0" fmla="*/ 437 w 437"/>
                    <a:gd name="T1" fmla="*/ 151 h 769"/>
                    <a:gd name="T2" fmla="*/ 437 w 437"/>
                    <a:gd name="T3" fmla="*/ 237 h 769"/>
                    <a:gd name="T4" fmla="*/ 0 w 437"/>
                    <a:gd name="T5" fmla="*/ 769 h 769"/>
                    <a:gd name="T6" fmla="*/ 0 w 437"/>
                    <a:gd name="T7" fmla="*/ 766 h 769"/>
                    <a:gd name="T8" fmla="*/ 0 w 437"/>
                    <a:gd name="T9" fmla="*/ 151 h 769"/>
                    <a:gd name="T10" fmla="*/ 23 w 437"/>
                    <a:gd name="T11" fmla="*/ 111 h 769"/>
                    <a:gd name="T12" fmla="*/ 194 w 437"/>
                    <a:gd name="T13" fmla="*/ 8 h 769"/>
                    <a:gd name="T14" fmla="*/ 242 w 437"/>
                    <a:gd name="T15" fmla="*/ 8 h 769"/>
                    <a:gd name="T16" fmla="*/ 414 w 437"/>
                    <a:gd name="T17" fmla="*/ 111 h 769"/>
                    <a:gd name="T18" fmla="*/ 437 w 437"/>
                    <a:gd name="T19" fmla="*/ 15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769">
                      <a:moveTo>
                        <a:pt x="437" y="151"/>
                      </a:moveTo>
                      <a:cubicBezTo>
                        <a:pt x="437" y="237"/>
                        <a:pt x="437" y="237"/>
                        <a:pt x="437" y="237"/>
                      </a:cubicBezTo>
                      <a:cubicBezTo>
                        <a:pt x="374" y="470"/>
                        <a:pt x="213" y="663"/>
                        <a:pt x="0" y="769"/>
                      </a:cubicBezTo>
                      <a:cubicBezTo>
                        <a:pt x="0" y="768"/>
                        <a:pt x="0" y="767"/>
                        <a:pt x="0" y="766"/>
                      </a:cubicBezTo>
                      <a:cubicBezTo>
                        <a:pt x="0" y="151"/>
                        <a:pt x="0" y="151"/>
                        <a:pt x="0" y="151"/>
                      </a:cubicBezTo>
                      <a:cubicBezTo>
                        <a:pt x="0" y="135"/>
                        <a:pt x="9" y="120"/>
                        <a:pt x="23" y="111"/>
                      </a:cubicBezTo>
                      <a:cubicBezTo>
                        <a:pt x="194" y="8"/>
                        <a:pt x="194" y="8"/>
                        <a:pt x="194" y="8"/>
                      </a:cubicBezTo>
                      <a:cubicBezTo>
                        <a:pt x="209" y="0"/>
                        <a:pt x="228" y="0"/>
                        <a:pt x="242" y="8"/>
                      </a:cubicBezTo>
                      <a:cubicBezTo>
                        <a:pt x="414" y="111"/>
                        <a:pt x="414" y="111"/>
                        <a:pt x="414" y="111"/>
                      </a:cubicBezTo>
                      <a:cubicBezTo>
                        <a:pt x="428" y="120"/>
                        <a:pt x="437" y="135"/>
                        <a:pt x="437" y="151"/>
                      </a:cubicBezTo>
                      <a:close/>
                    </a:path>
                  </a:pathLst>
                </a:custGeom>
                <a:gradFill>
                  <a:gsLst>
                    <a:gs pos="100000">
                      <a:schemeClr val="bg1">
                        <a:alpha val="40000"/>
                      </a:schemeClr>
                    </a:gs>
                    <a:gs pos="47000">
                      <a:schemeClr val="bg1">
                        <a:alpha val="0"/>
                      </a:schemeClr>
                    </a:gs>
                  </a:gsLst>
                  <a:lin ang="2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6096000" y="2624138"/>
                  <a:ext cx="1281112" cy="1444625"/>
                </a:xfrm>
                <a:custGeom>
                  <a:avLst/>
                  <a:gdLst>
                    <a:gd name="T0" fmla="*/ 415 w 442"/>
                    <a:gd name="T1" fmla="*/ 391 h 498"/>
                    <a:gd name="T2" fmla="*/ 247 w 442"/>
                    <a:gd name="T3" fmla="*/ 489 h 498"/>
                    <a:gd name="T4" fmla="*/ 195 w 442"/>
                    <a:gd name="T5" fmla="*/ 489 h 498"/>
                    <a:gd name="T6" fmla="*/ 26 w 442"/>
                    <a:gd name="T7" fmla="*/ 391 h 498"/>
                    <a:gd name="T8" fmla="*/ 0 w 442"/>
                    <a:gd name="T9" fmla="*/ 346 h 498"/>
                    <a:gd name="T10" fmla="*/ 0 w 442"/>
                    <a:gd name="T11" fmla="*/ 152 h 498"/>
                    <a:gd name="T12" fmla="*/ 26 w 442"/>
                    <a:gd name="T13" fmla="*/ 106 h 498"/>
                    <a:gd name="T14" fmla="*/ 195 w 442"/>
                    <a:gd name="T15" fmla="*/ 9 h 498"/>
                    <a:gd name="T16" fmla="*/ 247 w 442"/>
                    <a:gd name="T17" fmla="*/ 9 h 498"/>
                    <a:gd name="T18" fmla="*/ 415 w 442"/>
                    <a:gd name="T19" fmla="*/ 106 h 498"/>
                    <a:gd name="T20" fmla="*/ 442 w 442"/>
                    <a:gd name="T21" fmla="*/ 152 h 498"/>
                    <a:gd name="T22" fmla="*/ 442 w 442"/>
                    <a:gd name="T23" fmla="*/ 346 h 498"/>
                    <a:gd name="T24" fmla="*/ 415 w 442"/>
                    <a:gd name="T25" fmla="*/ 39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498">
                      <a:moveTo>
                        <a:pt x="415" y="391"/>
                      </a:moveTo>
                      <a:cubicBezTo>
                        <a:pt x="247" y="489"/>
                        <a:pt x="247" y="489"/>
                        <a:pt x="247" y="489"/>
                      </a:cubicBezTo>
                      <a:cubicBezTo>
                        <a:pt x="231" y="498"/>
                        <a:pt x="211" y="498"/>
                        <a:pt x="195" y="489"/>
                      </a:cubicBezTo>
                      <a:cubicBezTo>
                        <a:pt x="26" y="391"/>
                        <a:pt x="26" y="391"/>
                        <a:pt x="26" y="391"/>
                      </a:cubicBezTo>
                      <a:cubicBezTo>
                        <a:pt x="10" y="382"/>
                        <a:pt x="0" y="365"/>
                        <a:pt x="0" y="346"/>
                      </a:cubicBezTo>
                      <a:cubicBezTo>
                        <a:pt x="0" y="152"/>
                        <a:pt x="0" y="152"/>
                        <a:pt x="0" y="152"/>
                      </a:cubicBezTo>
                      <a:cubicBezTo>
                        <a:pt x="0" y="133"/>
                        <a:pt x="10" y="116"/>
                        <a:pt x="26" y="106"/>
                      </a:cubicBezTo>
                      <a:cubicBezTo>
                        <a:pt x="195" y="9"/>
                        <a:pt x="195" y="9"/>
                        <a:pt x="195" y="9"/>
                      </a:cubicBezTo>
                      <a:cubicBezTo>
                        <a:pt x="211" y="0"/>
                        <a:pt x="231" y="0"/>
                        <a:pt x="247" y="9"/>
                      </a:cubicBezTo>
                      <a:cubicBezTo>
                        <a:pt x="415" y="106"/>
                        <a:pt x="415" y="106"/>
                        <a:pt x="415" y="106"/>
                      </a:cubicBezTo>
                      <a:cubicBezTo>
                        <a:pt x="432" y="116"/>
                        <a:pt x="442" y="133"/>
                        <a:pt x="442" y="152"/>
                      </a:cubicBezTo>
                      <a:cubicBezTo>
                        <a:pt x="442" y="346"/>
                        <a:pt x="442" y="346"/>
                        <a:pt x="442" y="346"/>
                      </a:cubicBezTo>
                      <a:cubicBezTo>
                        <a:pt x="442" y="365"/>
                        <a:pt x="432" y="382"/>
                        <a:pt x="415" y="391"/>
                      </a:cubicBezTo>
                      <a:close/>
                    </a:path>
                  </a:pathLst>
                </a:custGeom>
                <a:gradFill flip="none" rotWithShape="1">
                  <a:gsLst>
                    <a:gs pos="0">
                      <a:schemeClr val="bg1">
                        <a:alpha val="22000"/>
                      </a:schemeClr>
                    </a:gs>
                    <a:gs pos="100000">
                      <a:schemeClr val="bg1">
                        <a:alpha val="0"/>
                      </a:schemeClr>
                    </a:gs>
                  </a:gsLst>
                  <a:lin ang="10200000" scaled="0"/>
                  <a:tileRect/>
                </a:gradFill>
                <a:ln w="15875" cap="flat">
                  <a:gradFill>
                    <a:gsLst>
                      <a:gs pos="0">
                        <a:schemeClr val="accent3"/>
                      </a:gs>
                      <a:gs pos="50000">
                        <a:schemeClr val="accent2"/>
                      </a:gs>
                      <a:gs pos="100000">
                        <a:schemeClr val="accent1"/>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p:nvSpPr>
              <p:spPr bwMode="auto">
                <a:xfrm>
                  <a:off x="6243638" y="2790826"/>
                  <a:ext cx="982662" cy="1109663"/>
                </a:xfrm>
                <a:custGeom>
                  <a:avLst/>
                  <a:gdLst>
                    <a:gd name="T0" fmla="*/ 319 w 339"/>
                    <a:gd name="T1" fmla="*/ 301 h 383"/>
                    <a:gd name="T2" fmla="*/ 190 w 339"/>
                    <a:gd name="T3" fmla="*/ 376 h 383"/>
                    <a:gd name="T4" fmla="*/ 150 w 339"/>
                    <a:gd name="T5" fmla="*/ 376 h 383"/>
                    <a:gd name="T6" fmla="*/ 20 w 339"/>
                    <a:gd name="T7" fmla="*/ 301 h 383"/>
                    <a:gd name="T8" fmla="*/ 0 w 339"/>
                    <a:gd name="T9" fmla="*/ 266 h 383"/>
                    <a:gd name="T10" fmla="*/ 0 w 339"/>
                    <a:gd name="T11" fmla="*/ 117 h 383"/>
                    <a:gd name="T12" fmla="*/ 20 w 339"/>
                    <a:gd name="T13" fmla="*/ 82 h 383"/>
                    <a:gd name="T14" fmla="*/ 150 w 339"/>
                    <a:gd name="T15" fmla="*/ 8 h 383"/>
                    <a:gd name="T16" fmla="*/ 190 w 339"/>
                    <a:gd name="T17" fmla="*/ 8 h 383"/>
                    <a:gd name="T18" fmla="*/ 319 w 339"/>
                    <a:gd name="T19" fmla="*/ 82 h 383"/>
                    <a:gd name="T20" fmla="*/ 339 w 339"/>
                    <a:gd name="T21" fmla="*/ 117 h 383"/>
                    <a:gd name="T22" fmla="*/ 339 w 339"/>
                    <a:gd name="T23" fmla="*/ 266 h 383"/>
                    <a:gd name="T24" fmla="*/ 319 w 339"/>
                    <a:gd name="T25" fmla="*/ 30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83">
                      <a:moveTo>
                        <a:pt x="319" y="301"/>
                      </a:moveTo>
                      <a:cubicBezTo>
                        <a:pt x="190" y="376"/>
                        <a:pt x="190" y="376"/>
                        <a:pt x="190" y="376"/>
                      </a:cubicBezTo>
                      <a:cubicBezTo>
                        <a:pt x="177" y="383"/>
                        <a:pt x="162" y="383"/>
                        <a:pt x="150" y="376"/>
                      </a:cubicBezTo>
                      <a:cubicBezTo>
                        <a:pt x="20" y="301"/>
                        <a:pt x="20" y="301"/>
                        <a:pt x="20" y="301"/>
                      </a:cubicBezTo>
                      <a:cubicBezTo>
                        <a:pt x="8" y="294"/>
                        <a:pt x="0" y="281"/>
                        <a:pt x="0" y="266"/>
                      </a:cubicBezTo>
                      <a:cubicBezTo>
                        <a:pt x="0" y="117"/>
                        <a:pt x="0" y="117"/>
                        <a:pt x="0" y="117"/>
                      </a:cubicBezTo>
                      <a:cubicBezTo>
                        <a:pt x="0" y="103"/>
                        <a:pt x="8" y="89"/>
                        <a:pt x="20" y="82"/>
                      </a:cubicBezTo>
                      <a:cubicBezTo>
                        <a:pt x="150" y="8"/>
                        <a:pt x="150" y="8"/>
                        <a:pt x="150" y="8"/>
                      </a:cubicBezTo>
                      <a:cubicBezTo>
                        <a:pt x="162" y="0"/>
                        <a:pt x="177" y="0"/>
                        <a:pt x="190" y="8"/>
                      </a:cubicBezTo>
                      <a:cubicBezTo>
                        <a:pt x="319" y="82"/>
                        <a:pt x="319" y="82"/>
                        <a:pt x="319" y="82"/>
                      </a:cubicBezTo>
                      <a:cubicBezTo>
                        <a:pt x="332" y="89"/>
                        <a:pt x="339" y="103"/>
                        <a:pt x="339" y="117"/>
                      </a:cubicBezTo>
                      <a:cubicBezTo>
                        <a:pt x="339" y="266"/>
                        <a:pt x="339" y="266"/>
                        <a:pt x="339" y="266"/>
                      </a:cubicBezTo>
                      <a:cubicBezTo>
                        <a:pt x="339" y="281"/>
                        <a:pt x="332" y="294"/>
                        <a:pt x="319" y="301"/>
                      </a:cubicBezTo>
                      <a:close/>
                    </a:path>
                  </a:pathLst>
                </a:custGeom>
                <a:gradFill>
                  <a:gsLst>
                    <a:gs pos="100000">
                      <a:schemeClr val="bg1"/>
                    </a:gs>
                    <a:gs pos="0">
                      <a:schemeClr val="bg1">
                        <a:lumMod val="95000"/>
                      </a:schemeClr>
                    </a:gs>
                  </a:gsLst>
                  <a:lin ang="2700000" scaled="1"/>
                </a:gradFill>
                <a:ln w="12700" cap="flat">
                  <a:solidFill>
                    <a:schemeClr val="bg1"/>
                  </a:solidFill>
                  <a:prstDash val="solid"/>
                  <a:miter lim="800000"/>
                  <a:headEnd/>
                  <a:tailEnd/>
                </a:ln>
                <a:effectLst>
                  <a:outerShdw blurRad="88900" dist="50800" dir="2700000" algn="tl" rotWithShape="0">
                    <a:prstClr val="black">
                      <a:alpha val="12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9" name="Rectangle 138"/>
                <p:cNvSpPr>
                  <a:spLocks noChangeArrowheads="1"/>
                </p:cNvSpPr>
                <p:nvPr/>
              </p:nvSpPr>
              <p:spPr bwMode="auto">
                <a:xfrm>
                  <a:off x="6910388" y="4391026"/>
                  <a:ext cx="4552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FFFFFF"/>
                      </a:solidFill>
                      <a:effectLst/>
                      <a:latin typeface="ITC Kabel Std Book" panose="020D0402020204020904" pitchFamily="34" charset="0"/>
                    </a:rPr>
                    <a:t>03</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40" name="Rectangle 139"/>
                <p:cNvSpPr>
                  <a:spLocks noChangeArrowheads="1"/>
                </p:cNvSpPr>
                <p:nvPr/>
              </p:nvSpPr>
              <p:spPr bwMode="auto">
                <a:xfrm>
                  <a:off x="6969125" y="4211638"/>
                  <a:ext cx="42386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ITC Kabel Std Book" panose="020D0402020204020904" pitchFamily="34" charset="0"/>
                    </a:rPr>
                    <a:t>Step</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41" name="Freeform 140"/>
                <p:cNvSpPr>
                  <a:spLocks/>
                </p:cNvSpPr>
                <p:nvPr/>
              </p:nvSpPr>
              <p:spPr bwMode="auto">
                <a:xfrm>
                  <a:off x="8177213" y="2624138"/>
                  <a:ext cx="1265237" cy="2662238"/>
                </a:xfrm>
                <a:custGeom>
                  <a:avLst/>
                  <a:gdLst>
                    <a:gd name="T0" fmla="*/ 436 w 436"/>
                    <a:gd name="T1" fmla="*/ 766 h 918"/>
                    <a:gd name="T2" fmla="*/ 436 w 436"/>
                    <a:gd name="T3" fmla="*/ 151 h 918"/>
                    <a:gd name="T4" fmla="*/ 414 w 436"/>
                    <a:gd name="T5" fmla="*/ 111 h 918"/>
                    <a:gd name="T6" fmla="*/ 242 w 436"/>
                    <a:gd name="T7" fmla="*/ 9 h 918"/>
                    <a:gd name="T8" fmla="*/ 194 w 436"/>
                    <a:gd name="T9" fmla="*/ 9 h 918"/>
                    <a:gd name="T10" fmla="*/ 23 w 436"/>
                    <a:gd name="T11" fmla="*/ 111 h 918"/>
                    <a:gd name="T12" fmla="*/ 0 w 436"/>
                    <a:gd name="T13" fmla="*/ 151 h 918"/>
                    <a:gd name="T14" fmla="*/ 0 w 436"/>
                    <a:gd name="T15" fmla="*/ 766 h 918"/>
                    <a:gd name="T16" fmla="*/ 23 w 436"/>
                    <a:gd name="T17" fmla="*/ 806 h 918"/>
                    <a:gd name="T18" fmla="*/ 194 w 436"/>
                    <a:gd name="T19" fmla="*/ 909 h 918"/>
                    <a:gd name="T20" fmla="*/ 242 w 436"/>
                    <a:gd name="T21" fmla="*/ 909 h 918"/>
                    <a:gd name="T22" fmla="*/ 414 w 436"/>
                    <a:gd name="T23" fmla="*/ 806 h 918"/>
                    <a:gd name="T24" fmla="*/ 436 w 436"/>
                    <a:gd name="T25" fmla="*/ 766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918">
                      <a:moveTo>
                        <a:pt x="436" y="766"/>
                      </a:moveTo>
                      <a:cubicBezTo>
                        <a:pt x="436" y="151"/>
                        <a:pt x="436" y="151"/>
                        <a:pt x="436" y="151"/>
                      </a:cubicBezTo>
                      <a:cubicBezTo>
                        <a:pt x="436" y="135"/>
                        <a:pt x="428" y="120"/>
                        <a:pt x="414" y="111"/>
                      </a:cubicBezTo>
                      <a:cubicBezTo>
                        <a:pt x="242" y="9"/>
                        <a:pt x="242" y="9"/>
                        <a:pt x="242" y="9"/>
                      </a:cubicBezTo>
                      <a:cubicBezTo>
                        <a:pt x="227" y="0"/>
                        <a:pt x="209" y="0"/>
                        <a:pt x="194" y="9"/>
                      </a:cubicBezTo>
                      <a:cubicBezTo>
                        <a:pt x="23" y="111"/>
                        <a:pt x="23" y="111"/>
                        <a:pt x="23" y="111"/>
                      </a:cubicBezTo>
                      <a:cubicBezTo>
                        <a:pt x="8" y="120"/>
                        <a:pt x="0" y="135"/>
                        <a:pt x="0" y="151"/>
                      </a:cubicBezTo>
                      <a:cubicBezTo>
                        <a:pt x="0" y="766"/>
                        <a:pt x="0" y="766"/>
                        <a:pt x="0" y="766"/>
                      </a:cubicBezTo>
                      <a:cubicBezTo>
                        <a:pt x="0" y="782"/>
                        <a:pt x="8" y="797"/>
                        <a:pt x="23" y="806"/>
                      </a:cubicBezTo>
                      <a:cubicBezTo>
                        <a:pt x="194" y="909"/>
                        <a:pt x="194" y="909"/>
                        <a:pt x="194" y="909"/>
                      </a:cubicBezTo>
                      <a:cubicBezTo>
                        <a:pt x="209" y="918"/>
                        <a:pt x="227" y="918"/>
                        <a:pt x="242" y="909"/>
                      </a:cubicBezTo>
                      <a:cubicBezTo>
                        <a:pt x="414" y="806"/>
                        <a:pt x="414" y="806"/>
                        <a:pt x="414" y="806"/>
                      </a:cubicBezTo>
                      <a:cubicBezTo>
                        <a:pt x="428" y="797"/>
                        <a:pt x="436" y="782"/>
                        <a:pt x="436" y="766"/>
                      </a:cubicBezTo>
                      <a:close/>
                    </a:path>
                  </a:pathLst>
                </a:custGeom>
                <a:gradFill flip="none" rotWithShape="1">
                  <a:gsLst>
                    <a:gs pos="50300">
                      <a:schemeClr val="accent2">
                        <a:lumMod val="99000"/>
                      </a:schemeClr>
                    </a:gs>
                    <a:gs pos="0">
                      <a:schemeClr val="accent1"/>
                    </a:gs>
                    <a:gs pos="100000">
                      <a:schemeClr val="accent3"/>
                    </a:gs>
                  </a:gsLst>
                  <a:lin ang="16200000" scaled="1"/>
                  <a:tileRect/>
                </a:gradFill>
                <a:ln w="15875" cap="flat">
                  <a:gradFill>
                    <a:gsLst>
                      <a:gs pos="0">
                        <a:schemeClr val="accent3"/>
                      </a:gs>
                      <a:gs pos="50000">
                        <a:schemeClr val="accent2"/>
                      </a:gs>
                      <a:gs pos="100000">
                        <a:schemeClr val="accent1"/>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141"/>
                <p:cNvSpPr>
                  <a:spLocks/>
                </p:cNvSpPr>
                <p:nvPr/>
              </p:nvSpPr>
              <p:spPr bwMode="auto">
                <a:xfrm>
                  <a:off x="8177213" y="3054351"/>
                  <a:ext cx="1265237" cy="2232025"/>
                </a:xfrm>
                <a:custGeom>
                  <a:avLst/>
                  <a:gdLst>
                    <a:gd name="T0" fmla="*/ 436 w 436"/>
                    <a:gd name="T1" fmla="*/ 618 h 770"/>
                    <a:gd name="T2" fmla="*/ 436 w 436"/>
                    <a:gd name="T3" fmla="*/ 532 h 770"/>
                    <a:gd name="T4" fmla="*/ 0 w 436"/>
                    <a:gd name="T5" fmla="*/ 0 h 770"/>
                    <a:gd name="T6" fmla="*/ 0 w 436"/>
                    <a:gd name="T7" fmla="*/ 3 h 770"/>
                    <a:gd name="T8" fmla="*/ 0 w 436"/>
                    <a:gd name="T9" fmla="*/ 618 h 770"/>
                    <a:gd name="T10" fmla="*/ 23 w 436"/>
                    <a:gd name="T11" fmla="*/ 658 h 770"/>
                    <a:gd name="T12" fmla="*/ 194 w 436"/>
                    <a:gd name="T13" fmla="*/ 761 h 770"/>
                    <a:gd name="T14" fmla="*/ 242 w 436"/>
                    <a:gd name="T15" fmla="*/ 761 h 770"/>
                    <a:gd name="T16" fmla="*/ 414 w 436"/>
                    <a:gd name="T17" fmla="*/ 658 h 770"/>
                    <a:gd name="T18" fmla="*/ 436 w 436"/>
                    <a:gd name="T19" fmla="*/ 61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770">
                      <a:moveTo>
                        <a:pt x="436" y="618"/>
                      </a:moveTo>
                      <a:cubicBezTo>
                        <a:pt x="436" y="532"/>
                        <a:pt x="436" y="532"/>
                        <a:pt x="436" y="532"/>
                      </a:cubicBezTo>
                      <a:cubicBezTo>
                        <a:pt x="374" y="299"/>
                        <a:pt x="212" y="106"/>
                        <a:pt x="0" y="0"/>
                      </a:cubicBezTo>
                      <a:cubicBezTo>
                        <a:pt x="0" y="1"/>
                        <a:pt x="0" y="2"/>
                        <a:pt x="0" y="3"/>
                      </a:cubicBezTo>
                      <a:cubicBezTo>
                        <a:pt x="0" y="618"/>
                        <a:pt x="0" y="618"/>
                        <a:pt x="0" y="618"/>
                      </a:cubicBezTo>
                      <a:cubicBezTo>
                        <a:pt x="0" y="634"/>
                        <a:pt x="8" y="649"/>
                        <a:pt x="23" y="658"/>
                      </a:cubicBezTo>
                      <a:cubicBezTo>
                        <a:pt x="194" y="761"/>
                        <a:pt x="194" y="761"/>
                        <a:pt x="194" y="761"/>
                      </a:cubicBezTo>
                      <a:cubicBezTo>
                        <a:pt x="209" y="770"/>
                        <a:pt x="227" y="770"/>
                        <a:pt x="242" y="761"/>
                      </a:cubicBezTo>
                      <a:cubicBezTo>
                        <a:pt x="414" y="658"/>
                        <a:pt x="414" y="658"/>
                        <a:pt x="414" y="658"/>
                      </a:cubicBezTo>
                      <a:cubicBezTo>
                        <a:pt x="428" y="649"/>
                        <a:pt x="436" y="634"/>
                        <a:pt x="436" y="618"/>
                      </a:cubicBezTo>
                      <a:close/>
                    </a:path>
                  </a:pathLst>
                </a:custGeom>
                <a:gradFill flip="none" rotWithShape="1">
                  <a:gsLst>
                    <a:gs pos="100000">
                      <a:schemeClr val="bg1">
                        <a:alpha val="40000"/>
                      </a:schemeClr>
                    </a:gs>
                    <a:gs pos="17000">
                      <a:schemeClr val="bg1">
                        <a:alpha val="0"/>
                      </a:schemeClr>
                    </a:gs>
                  </a:gsLst>
                  <a:lin ang="1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142"/>
                <p:cNvSpPr>
                  <a:spLocks/>
                </p:cNvSpPr>
                <p:nvPr/>
              </p:nvSpPr>
              <p:spPr bwMode="auto">
                <a:xfrm>
                  <a:off x="8572500" y="3862388"/>
                  <a:ext cx="1281112" cy="1443038"/>
                </a:xfrm>
                <a:custGeom>
                  <a:avLst/>
                  <a:gdLst>
                    <a:gd name="T0" fmla="*/ 26 w 442"/>
                    <a:gd name="T1" fmla="*/ 107 h 498"/>
                    <a:gd name="T2" fmla="*/ 195 w 442"/>
                    <a:gd name="T3" fmla="*/ 10 h 498"/>
                    <a:gd name="T4" fmla="*/ 247 w 442"/>
                    <a:gd name="T5" fmla="*/ 10 h 498"/>
                    <a:gd name="T6" fmla="*/ 415 w 442"/>
                    <a:gd name="T7" fmla="*/ 107 h 498"/>
                    <a:gd name="T8" fmla="*/ 442 w 442"/>
                    <a:gd name="T9" fmla="*/ 152 h 498"/>
                    <a:gd name="T10" fmla="*/ 442 w 442"/>
                    <a:gd name="T11" fmla="*/ 347 h 498"/>
                    <a:gd name="T12" fmla="*/ 415 w 442"/>
                    <a:gd name="T13" fmla="*/ 392 h 498"/>
                    <a:gd name="T14" fmla="*/ 247 w 442"/>
                    <a:gd name="T15" fmla="*/ 489 h 498"/>
                    <a:gd name="T16" fmla="*/ 195 w 442"/>
                    <a:gd name="T17" fmla="*/ 489 h 498"/>
                    <a:gd name="T18" fmla="*/ 26 w 442"/>
                    <a:gd name="T19" fmla="*/ 392 h 498"/>
                    <a:gd name="T20" fmla="*/ 0 w 442"/>
                    <a:gd name="T21" fmla="*/ 347 h 498"/>
                    <a:gd name="T22" fmla="*/ 0 w 442"/>
                    <a:gd name="T23" fmla="*/ 152 h 498"/>
                    <a:gd name="T24" fmla="*/ 26 w 442"/>
                    <a:gd name="T25" fmla="*/ 10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498">
                      <a:moveTo>
                        <a:pt x="26" y="107"/>
                      </a:moveTo>
                      <a:cubicBezTo>
                        <a:pt x="195" y="10"/>
                        <a:pt x="195" y="10"/>
                        <a:pt x="195" y="10"/>
                      </a:cubicBezTo>
                      <a:cubicBezTo>
                        <a:pt x="211" y="0"/>
                        <a:pt x="231" y="0"/>
                        <a:pt x="247" y="10"/>
                      </a:cubicBezTo>
                      <a:cubicBezTo>
                        <a:pt x="415" y="107"/>
                        <a:pt x="415" y="107"/>
                        <a:pt x="415" y="107"/>
                      </a:cubicBezTo>
                      <a:cubicBezTo>
                        <a:pt x="432" y="116"/>
                        <a:pt x="442" y="133"/>
                        <a:pt x="442" y="152"/>
                      </a:cubicBezTo>
                      <a:cubicBezTo>
                        <a:pt x="442" y="347"/>
                        <a:pt x="442" y="347"/>
                        <a:pt x="442" y="347"/>
                      </a:cubicBezTo>
                      <a:cubicBezTo>
                        <a:pt x="442" y="365"/>
                        <a:pt x="432" y="383"/>
                        <a:pt x="415" y="392"/>
                      </a:cubicBezTo>
                      <a:cubicBezTo>
                        <a:pt x="247" y="489"/>
                        <a:pt x="247" y="489"/>
                        <a:pt x="247" y="489"/>
                      </a:cubicBezTo>
                      <a:cubicBezTo>
                        <a:pt x="231" y="498"/>
                        <a:pt x="211" y="498"/>
                        <a:pt x="195" y="489"/>
                      </a:cubicBezTo>
                      <a:cubicBezTo>
                        <a:pt x="26" y="392"/>
                        <a:pt x="26" y="392"/>
                        <a:pt x="26" y="392"/>
                      </a:cubicBezTo>
                      <a:cubicBezTo>
                        <a:pt x="10" y="383"/>
                        <a:pt x="0" y="365"/>
                        <a:pt x="0" y="347"/>
                      </a:cubicBezTo>
                      <a:cubicBezTo>
                        <a:pt x="0" y="152"/>
                        <a:pt x="0" y="152"/>
                        <a:pt x="0" y="152"/>
                      </a:cubicBezTo>
                      <a:cubicBezTo>
                        <a:pt x="0" y="133"/>
                        <a:pt x="10" y="116"/>
                        <a:pt x="26" y="107"/>
                      </a:cubicBezTo>
                      <a:close/>
                    </a:path>
                  </a:pathLst>
                </a:custGeom>
                <a:gradFill flip="none" rotWithShape="1">
                  <a:gsLst>
                    <a:gs pos="0">
                      <a:schemeClr val="bg1">
                        <a:alpha val="22000"/>
                      </a:schemeClr>
                    </a:gs>
                    <a:gs pos="100000">
                      <a:schemeClr val="bg1">
                        <a:alpha val="0"/>
                      </a:schemeClr>
                    </a:gs>
                  </a:gsLst>
                  <a:lin ang="4800000" scaled="0"/>
                  <a:tileRect/>
                </a:gradFill>
                <a:ln w="15875" cap="flat">
                  <a:gradFill>
                    <a:gsLst>
                      <a:gs pos="0">
                        <a:schemeClr val="accent3"/>
                      </a:gs>
                      <a:gs pos="50000">
                        <a:schemeClr val="accent2"/>
                      </a:gs>
                      <a:gs pos="100000">
                        <a:schemeClr val="accent1"/>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143"/>
                <p:cNvSpPr>
                  <a:spLocks/>
                </p:cNvSpPr>
                <p:nvPr/>
              </p:nvSpPr>
              <p:spPr bwMode="auto">
                <a:xfrm>
                  <a:off x="8720138" y="4030663"/>
                  <a:ext cx="982662" cy="1109663"/>
                </a:xfrm>
                <a:custGeom>
                  <a:avLst/>
                  <a:gdLst>
                    <a:gd name="T0" fmla="*/ 20 w 339"/>
                    <a:gd name="T1" fmla="*/ 82 h 383"/>
                    <a:gd name="T2" fmla="*/ 150 w 339"/>
                    <a:gd name="T3" fmla="*/ 7 h 383"/>
                    <a:gd name="T4" fmla="*/ 190 w 339"/>
                    <a:gd name="T5" fmla="*/ 7 h 383"/>
                    <a:gd name="T6" fmla="*/ 319 w 339"/>
                    <a:gd name="T7" fmla="*/ 82 h 383"/>
                    <a:gd name="T8" fmla="*/ 339 w 339"/>
                    <a:gd name="T9" fmla="*/ 117 h 383"/>
                    <a:gd name="T10" fmla="*/ 339 w 339"/>
                    <a:gd name="T11" fmla="*/ 266 h 383"/>
                    <a:gd name="T12" fmla="*/ 319 w 339"/>
                    <a:gd name="T13" fmla="*/ 301 h 383"/>
                    <a:gd name="T14" fmla="*/ 190 w 339"/>
                    <a:gd name="T15" fmla="*/ 376 h 383"/>
                    <a:gd name="T16" fmla="*/ 150 w 339"/>
                    <a:gd name="T17" fmla="*/ 376 h 383"/>
                    <a:gd name="T18" fmla="*/ 20 w 339"/>
                    <a:gd name="T19" fmla="*/ 301 h 383"/>
                    <a:gd name="T20" fmla="*/ 0 w 339"/>
                    <a:gd name="T21" fmla="*/ 266 h 383"/>
                    <a:gd name="T22" fmla="*/ 0 w 339"/>
                    <a:gd name="T23" fmla="*/ 117 h 383"/>
                    <a:gd name="T24" fmla="*/ 20 w 339"/>
                    <a:gd name="T25" fmla="*/ 8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83">
                      <a:moveTo>
                        <a:pt x="20" y="82"/>
                      </a:moveTo>
                      <a:cubicBezTo>
                        <a:pt x="150" y="7"/>
                        <a:pt x="150" y="7"/>
                        <a:pt x="150" y="7"/>
                      </a:cubicBezTo>
                      <a:cubicBezTo>
                        <a:pt x="162" y="0"/>
                        <a:pt x="177" y="0"/>
                        <a:pt x="190" y="7"/>
                      </a:cubicBezTo>
                      <a:cubicBezTo>
                        <a:pt x="319" y="82"/>
                        <a:pt x="319" y="82"/>
                        <a:pt x="319" y="82"/>
                      </a:cubicBezTo>
                      <a:cubicBezTo>
                        <a:pt x="332" y="89"/>
                        <a:pt x="339" y="102"/>
                        <a:pt x="339" y="117"/>
                      </a:cubicBezTo>
                      <a:cubicBezTo>
                        <a:pt x="339" y="266"/>
                        <a:pt x="339" y="266"/>
                        <a:pt x="339" y="266"/>
                      </a:cubicBezTo>
                      <a:cubicBezTo>
                        <a:pt x="339" y="280"/>
                        <a:pt x="332" y="294"/>
                        <a:pt x="319" y="301"/>
                      </a:cubicBezTo>
                      <a:cubicBezTo>
                        <a:pt x="190" y="376"/>
                        <a:pt x="190" y="376"/>
                        <a:pt x="190" y="376"/>
                      </a:cubicBezTo>
                      <a:cubicBezTo>
                        <a:pt x="177" y="383"/>
                        <a:pt x="162" y="383"/>
                        <a:pt x="150" y="376"/>
                      </a:cubicBezTo>
                      <a:cubicBezTo>
                        <a:pt x="20" y="301"/>
                        <a:pt x="20" y="301"/>
                        <a:pt x="20" y="301"/>
                      </a:cubicBezTo>
                      <a:cubicBezTo>
                        <a:pt x="8" y="294"/>
                        <a:pt x="0" y="280"/>
                        <a:pt x="0" y="266"/>
                      </a:cubicBezTo>
                      <a:cubicBezTo>
                        <a:pt x="0" y="117"/>
                        <a:pt x="0" y="117"/>
                        <a:pt x="0" y="117"/>
                      </a:cubicBezTo>
                      <a:cubicBezTo>
                        <a:pt x="0" y="102"/>
                        <a:pt x="8" y="89"/>
                        <a:pt x="20" y="82"/>
                      </a:cubicBezTo>
                      <a:close/>
                    </a:path>
                  </a:pathLst>
                </a:custGeom>
                <a:gradFill>
                  <a:gsLst>
                    <a:gs pos="100000">
                      <a:schemeClr val="bg1"/>
                    </a:gs>
                    <a:gs pos="0">
                      <a:schemeClr val="bg1">
                        <a:lumMod val="95000"/>
                      </a:schemeClr>
                    </a:gs>
                  </a:gsLst>
                  <a:lin ang="2700000" scaled="1"/>
                </a:gradFill>
                <a:ln w="12700" cap="flat">
                  <a:solidFill>
                    <a:schemeClr val="bg1"/>
                  </a:solidFill>
                  <a:prstDash val="solid"/>
                  <a:miter lim="800000"/>
                  <a:headEnd/>
                  <a:tailEnd/>
                </a:ln>
                <a:effectLst>
                  <a:outerShdw blurRad="88900" dist="50800" dir="2700000" algn="tl" rotWithShape="0">
                    <a:prstClr val="black">
                      <a:alpha val="12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5" name="Rectangle 144"/>
                <p:cNvSpPr>
                  <a:spLocks noChangeArrowheads="1"/>
                </p:cNvSpPr>
                <p:nvPr/>
              </p:nvSpPr>
              <p:spPr bwMode="auto">
                <a:xfrm>
                  <a:off x="8583613" y="3109913"/>
                  <a:ext cx="4552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FFFFFF"/>
                      </a:solidFill>
                      <a:effectLst/>
                      <a:latin typeface="ITC Kabel Std Book" panose="020D0402020204020904" pitchFamily="34" charset="0"/>
                    </a:rPr>
                    <a:t>04</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46" name="Rectangle 145"/>
                <p:cNvSpPr>
                  <a:spLocks noChangeArrowheads="1"/>
                </p:cNvSpPr>
                <p:nvPr/>
              </p:nvSpPr>
              <p:spPr bwMode="auto">
                <a:xfrm>
                  <a:off x="8639175" y="2930526"/>
                  <a:ext cx="42386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ITC Kabel Std Book" panose="020D0402020204020904" pitchFamily="34" charset="0"/>
                    </a:rPr>
                    <a:t>Step</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47" name="Rectangle 146"/>
                <p:cNvSpPr>
                  <a:spLocks noChangeArrowheads="1"/>
                </p:cNvSpPr>
                <p:nvPr/>
              </p:nvSpPr>
              <p:spPr bwMode="auto">
                <a:xfrm>
                  <a:off x="7579930" y="5424119"/>
                  <a:ext cx="29735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te-IN" sz="1500" b="1" dirty="0">
                      <a:solidFill>
                        <a:schemeClr val="tx1">
                          <a:lumMod val="65000"/>
                          <a:lumOff val="35000"/>
                        </a:schemeClr>
                      </a:solidFill>
                      <a:latin typeface="ITC Kabel Std Book" panose="020D0402020204020904" pitchFamily="34" charset="0"/>
                    </a:rPr>
                    <a:t>తల్లిదండ్రులు, ఉపాధ్యాయులకు సూచనలు </a:t>
                  </a:r>
                  <a:endParaRPr kumimoji="0" lang="en-US" sz="1800" b="0" i="0" u="none" strike="noStrike" cap="none" normalizeH="0" baseline="0" dirty="0">
                    <a:ln>
                      <a:noFill/>
                    </a:ln>
                    <a:solidFill>
                      <a:schemeClr val="tx1">
                        <a:lumMod val="65000"/>
                        <a:lumOff val="35000"/>
                      </a:schemeClr>
                    </a:solidFill>
                    <a:effectLst/>
                    <a:latin typeface="Arial" panose="020B0604020202020204" pitchFamily="34" charset="0"/>
                  </a:endParaRPr>
                </a:p>
              </p:txBody>
            </p:sp>
            <p:sp>
              <p:nvSpPr>
                <p:cNvPr id="154" name="Rectangle 29"/>
                <p:cNvSpPr>
                  <a:spLocks noChangeArrowheads="1"/>
                </p:cNvSpPr>
                <p:nvPr/>
              </p:nvSpPr>
              <p:spPr bwMode="auto">
                <a:xfrm>
                  <a:off x="5980385" y="2147519"/>
                  <a:ext cx="21319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te-IN" sz="1500" b="1" dirty="0">
                      <a:solidFill>
                        <a:schemeClr val="tx1">
                          <a:lumMod val="65000"/>
                          <a:lumOff val="35000"/>
                        </a:schemeClr>
                      </a:solidFill>
                      <a:latin typeface="ITC Kabel Std Book" panose="020D0402020204020904" pitchFamily="34" charset="0"/>
                    </a:rPr>
                    <a:t>సంకేతాలను గుర్తించే మార్గాలు </a:t>
                  </a:r>
                  <a:endParaRPr kumimoji="0" lang="en-US" sz="1500" b="0" i="0" u="none" strike="noStrike" cap="none" normalizeH="0" baseline="0" dirty="0">
                    <a:ln>
                      <a:noFill/>
                    </a:ln>
                    <a:solidFill>
                      <a:schemeClr val="tx1">
                        <a:lumMod val="65000"/>
                        <a:lumOff val="35000"/>
                      </a:schemeClr>
                    </a:solidFill>
                    <a:effectLst/>
                  </a:endParaRPr>
                </a:p>
              </p:txBody>
            </p:sp>
            <p:sp>
              <p:nvSpPr>
                <p:cNvPr id="153" name="Freeform 152"/>
                <p:cNvSpPr>
                  <a:spLocks/>
                </p:cNvSpPr>
                <p:nvPr/>
              </p:nvSpPr>
              <p:spPr bwMode="auto">
                <a:xfrm>
                  <a:off x="8572500" y="4271963"/>
                  <a:ext cx="965200" cy="1036638"/>
                </a:xfrm>
                <a:custGeom>
                  <a:avLst/>
                  <a:gdLst>
                    <a:gd name="T0" fmla="*/ 0 w 333"/>
                    <a:gd name="T1" fmla="*/ 206 h 358"/>
                    <a:gd name="T2" fmla="*/ 0 w 333"/>
                    <a:gd name="T3" fmla="*/ 11 h 358"/>
                    <a:gd name="T4" fmla="*/ 1 w 333"/>
                    <a:gd name="T5" fmla="*/ 1 h 358"/>
                    <a:gd name="T6" fmla="*/ 16 w 333"/>
                    <a:gd name="T7" fmla="*/ 0 h 358"/>
                    <a:gd name="T8" fmla="*/ 333 w 333"/>
                    <a:gd name="T9" fmla="*/ 298 h 358"/>
                    <a:gd name="T10" fmla="*/ 247 w 333"/>
                    <a:gd name="T11" fmla="*/ 348 h 358"/>
                    <a:gd name="T12" fmla="*/ 195 w 333"/>
                    <a:gd name="T13" fmla="*/ 348 h 358"/>
                    <a:gd name="T14" fmla="*/ 26 w 333"/>
                    <a:gd name="T15" fmla="*/ 251 h 358"/>
                    <a:gd name="T16" fmla="*/ 0 w 333"/>
                    <a:gd name="T17" fmla="*/ 20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58">
                      <a:moveTo>
                        <a:pt x="0" y="206"/>
                      </a:moveTo>
                      <a:cubicBezTo>
                        <a:pt x="0" y="11"/>
                        <a:pt x="0" y="11"/>
                        <a:pt x="0" y="11"/>
                      </a:cubicBezTo>
                      <a:cubicBezTo>
                        <a:pt x="0" y="8"/>
                        <a:pt x="0" y="4"/>
                        <a:pt x="1" y="1"/>
                      </a:cubicBezTo>
                      <a:cubicBezTo>
                        <a:pt x="6" y="0"/>
                        <a:pt x="11" y="0"/>
                        <a:pt x="16" y="0"/>
                      </a:cubicBezTo>
                      <a:cubicBezTo>
                        <a:pt x="182" y="0"/>
                        <a:pt x="319" y="131"/>
                        <a:pt x="333" y="298"/>
                      </a:cubicBezTo>
                      <a:cubicBezTo>
                        <a:pt x="247" y="348"/>
                        <a:pt x="247" y="348"/>
                        <a:pt x="247" y="348"/>
                      </a:cubicBezTo>
                      <a:cubicBezTo>
                        <a:pt x="231" y="358"/>
                        <a:pt x="211" y="358"/>
                        <a:pt x="195" y="348"/>
                      </a:cubicBezTo>
                      <a:cubicBezTo>
                        <a:pt x="26" y="251"/>
                        <a:pt x="26" y="251"/>
                        <a:pt x="26" y="251"/>
                      </a:cubicBezTo>
                      <a:cubicBezTo>
                        <a:pt x="10" y="242"/>
                        <a:pt x="0" y="224"/>
                        <a:pt x="0" y="206"/>
                      </a:cubicBezTo>
                      <a:close/>
                    </a:path>
                  </a:pathLst>
                </a:custGeom>
                <a:gradFill>
                  <a:gsLst>
                    <a:gs pos="100000">
                      <a:schemeClr val="bg1">
                        <a:alpha val="40000"/>
                      </a:schemeClr>
                    </a:gs>
                    <a:gs pos="38000">
                      <a:schemeClr val="bg1">
                        <a:alpha val="0"/>
                      </a:schemeClr>
                    </a:gs>
                  </a:gsLst>
                  <a:lin ang="96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8" name="Freeform 17"/>
              <p:cNvSpPr>
                <a:spLocks noEditPoints="1"/>
              </p:cNvSpPr>
              <p:nvPr/>
            </p:nvSpPr>
            <p:spPr bwMode="auto">
              <a:xfrm>
                <a:off x="4953000" y="2438400"/>
                <a:ext cx="436562" cy="417513"/>
              </a:xfrm>
              <a:custGeom>
                <a:avLst/>
                <a:gdLst>
                  <a:gd name="T0" fmla="*/ 126 w 151"/>
                  <a:gd name="T1" fmla="*/ 36 h 144"/>
                  <a:gd name="T2" fmla="*/ 130 w 151"/>
                  <a:gd name="T3" fmla="*/ 44 h 144"/>
                  <a:gd name="T4" fmla="*/ 144 w 151"/>
                  <a:gd name="T5" fmla="*/ 31 h 144"/>
                  <a:gd name="T6" fmla="*/ 147 w 151"/>
                  <a:gd name="T7" fmla="*/ 57 h 144"/>
                  <a:gd name="T8" fmla="*/ 129 w 151"/>
                  <a:gd name="T9" fmla="*/ 57 h 144"/>
                  <a:gd name="T10" fmla="*/ 144 w 151"/>
                  <a:gd name="T11" fmla="*/ 66 h 144"/>
                  <a:gd name="T12" fmla="*/ 147 w 151"/>
                  <a:gd name="T13" fmla="*/ 57 h 144"/>
                  <a:gd name="T14" fmla="*/ 114 w 151"/>
                  <a:gd name="T15" fmla="*/ 13 h 144"/>
                  <a:gd name="T16" fmla="*/ 113 w 151"/>
                  <a:gd name="T17" fmla="*/ 31 h 144"/>
                  <a:gd name="T18" fmla="*/ 122 w 151"/>
                  <a:gd name="T19" fmla="*/ 15 h 144"/>
                  <a:gd name="T20" fmla="*/ 70 w 151"/>
                  <a:gd name="T21" fmla="*/ 4 h 144"/>
                  <a:gd name="T22" fmla="*/ 62 w 151"/>
                  <a:gd name="T23" fmla="*/ 27 h 144"/>
                  <a:gd name="T24" fmla="*/ 19 w 151"/>
                  <a:gd name="T25" fmla="*/ 65 h 144"/>
                  <a:gd name="T26" fmla="*/ 12 w 151"/>
                  <a:gd name="T27" fmla="*/ 80 h 144"/>
                  <a:gd name="T28" fmla="*/ 30 w 151"/>
                  <a:gd name="T29" fmla="*/ 112 h 144"/>
                  <a:gd name="T30" fmla="*/ 43 w 151"/>
                  <a:gd name="T31" fmla="*/ 115 h 144"/>
                  <a:gd name="T32" fmla="*/ 73 w 151"/>
                  <a:gd name="T33" fmla="*/ 141 h 144"/>
                  <a:gd name="T34" fmla="*/ 67 w 151"/>
                  <a:gd name="T35" fmla="*/ 102 h 144"/>
                  <a:gd name="T36" fmla="*/ 102 w 151"/>
                  <a:gd name="T37" fmla="*/ 95 h 144"/>
                  <a:gd name="T38" fmla="*/ 125 w 151"/>
                  <a:gd name="T39" fmla="*/ 100 h 144"/>
                  <a:gd name="T40" fmla="*/ 89 w 151"/>
                  <a:gd name="T41" fmla="*/ 9 h 144"/>
                  <a:gd name="T42" fmla="*/ 26 w 151"/>
                  <a:gd name="T43" fmla="*/ 104 h 144"/>
                  <a:gd name="T44" fmla="*/ 17 w 151"/>
                  <a:gd name="T45" fmla="*/ 88 h 144"/>
                  <a:gd name="T46" fmla="*/ 71 w 151"/>
                  <a:gd name="T47" fmla="*/ 126 h 144"/>
                  <a:gd name="T48" fmla="*/ 63 w 151"/>
                  <a:gd name="T49" fmla="*/ 131 h 144"/>
                  <a:gd name="T50" fmla="*/ 59 w 151"/>
                  <a:gd name="T51" fmla="*/ 106 h 144"/>
                  <a:gd name="T52" fmla="*/ 62 w 151"/>
                  <a:gd name="T53" fmla="*/ 94 h 144"/>
                  <a:gd name="T54" fmla="*/ 36 w 151"/>
                  <a:gd name="T55" fmla="*/ 104 h 144"/>
                  <a:gd name="T56" fmla="*/ 24 w 151"/>
                  <a:gd name="T57" fmla="*/ 73 h 144"/>
                  <a:gd name="T58" fmla="*/ 62 w 151"/>
                  <a:gd name="T59" fmla="*/ 94 h 144"/>
                  <a:gd name="T60" fmla="*/ 70 w 151"/>
                  <a:gd name="T61" fmla="*/ 89 h 144"/>
                  <a:gd name="T62" fmla="*/ 70 w 151"/>
                  <a:gd name="T63" fmla="*/ 33 h 144"/>
                  <a:gd name="T64" fmla="*/ 122 w 151"/>
                  <a:gd name="T65" fmla="*/ 86 h 144"/>
                  <a:gd name="T66" fmla="*/ 121 w 151"/>
                  <a:gd name="T67" fmla="*/ 92 h 144"/>
                  <a:gd name="T68" fmla="*/ 73 w 151"/>
                  <a:gd name="T69" fmla="*/ 19 h 144"/>
                  <a:gd name="T70" fmla="*/ 81 w 151"/>
                  <a:gd name="T71" fmla="*/ 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44">
                    <a:moveTo>
                      <a:pt x="138" y="29"/>
                    </a:moveTo>
                    <a:cubicBezTo>
                      <a:pt x="126" y="36"/>
                      <a:pt x="126" y="36"/>
                      <a:pt x="126" y="36"/>
                    </a:cubicBezTo>
                    <a:cubicBezTo>
                      <a:pt x="123" y="37"/>
                      <a:pt x="123" y="40"/>
                      <a:pt x="124" y="42"/>
                    </a:cubicBezTo>
                    <a:cubicBezTo>
                      <a:pt x="125" y="45"/>
                      <a:pt x="128" y="45"/>
                      <a:pt x="130" y="44"/>
                    </a:cubicBezTo>
                    <a:cubicBezTo>
                      <a:pt x="142" y="37"/>
                      <a:pt x="142" y="37"/>
                      <a:pt x="142" y="37"/>
                    </a:cubicBezTo>
                    <a:cubicBezTo>
                      <a:pt x="144" y="36"/>
                      <a:pt x="145" y="33"/>
                      <a:pt x="144" y="31"/>
                    </a:cubicBezTo>
                    <a:cubicBezTo>
                      <a:pt x="143" y="29"/>
                      <a:pt x="140" y="28"/>
                      <a:pt x="138" y="29"/>
                    </a:cubicBezTo>
                    <a:close/>
                    <a:moveTo>
                      <a:pt x="147" y="57"/>
                    </a:moveTo>
                    <a:cubicBezTo>
                      <a:pt x="134" y="54"/>
                      <a:pt x="134" y="54"/>
                      <a:pt x="134" y="54"/>
                    </a:cubicBezTo>
                    <a:cubicBezTo>
                      <a:pt x="132" y="53"/>
                      <a:pt x="129" y="55"/>
                      <a:pt x="129" y="57"/>
                    </a:cubicBezTo>
                    <a:cubicBezTo>
                      <a:pt x="128" y="60"/>
                      <a:pt x="129" y="62"/>
                      <a:pt x="132" y="63"/>
                    </a:cubicBezTo>
                    <a:cubicBezTo>
                      <a:pt x="144" y="66"/>
                      <a:pt x="144" y="66"/>
                      <a:pt x="144" y="66"/>
                    </a:cubicBezTo>
                    <a:cubicBezTo>
                      <a:pt x="147" y="67"/>
                      <a:pt x="149" y="65"/>
                      <a:pt x="150" y="63"/>
                    </a:cubicBezTo>
                    <a:cubicBezTo>
                      <a:pt x="151" y="60"/>
                      <a:pt x="149" y="58"/>
                      <a:pt x="147" y="57"/>
                    </a:cubicBezTo>
                    <a:close/>
                    <a:moveTo>
                      <a:pt x="119" y="9"/>
                    </a:moveTo>
                    <a:cubicBezTo>
                      <a:pt x="117" y="9"/>
                      <a:pt x="114" y="10"/>
                      <a:pt x="114" y="13"/>
                    </a:cubicBezTo>
                    <a:cubicBezTo>
                      <a:pt x="110" y="25"/>
                      <a:pt x="110" y="25"/>
                      <a:pt x="110" y="25"/>
                    </a:cubicBezTo>
                    <a:cubicBezTo>
                      <a:pt x="110" y="28"/>
                      <a:pt x="111" y="30"/>
                      <a:pt x="113" y="31"/>
                    </a:cubicBezTo>
                    <a:cubicBezTo>
                      <a:pt x="116" y="31"/>
                      <a:pt x="118" y="30"/>
                      <a:pt x="119" y="28"/>
                    </a:cubicBezTo>
                    <a:cubicBezTo>
                      <a:pt x="122" y="15"/>
                      <a:pt x="122" y="15"/>
                      <a:pt x="122" y="15"/>
                    </a:cubicBezTo>
                    <a:cubicBezTo>
                      <a:pt x="123" y="13"/>
                      <a:pt x="122" y="10"/>
                      <a:pt x="119" y="9"/>
                    </a:cubicBezTo>
                    <a:close/>
                    <a:moveTo>
                      <a:pt x="70" y="4"/>
                    </a:moveTo>
                    <a:cubicBezTo>
                      <a:pt x="64" y="8"/>
                      <a:pt x="62" y="15"/>
                      <a:pt x="64" y="21"/>
                    </a:cubicBezTo>
                    <a:cubicBezTo>
                      <a:pt x="62" y="27"/>
                      <a:pt x="62" y="27"/>
                      <a:pt x="62" y="27"/>
                    </a:cubicBezTo>
                    <a:cubicBezTo>
                      <a:pt x="60" y="37"/>
                      <a:pt x="53" y="46"/>
                      <a:pt x="43" y="52"/>
                    </a:cubicBezTo>
                    <a:cubicBezTo>
                      <a:pt x="19" y="65"/>
                      <a:pt x="19" y="65"/>
                      <a:pt x="19" y="65"/>
                    </a:cubicBezTo>
                    <a:cubicBezTo>
                      <a:pt x="14" y="68"/>
                      <a:pt x="12" y="74"/>
                      <a:pt x="13" y="80"/>
                    </a:cubicBezTo>
                    <a:cubicBezTo>
                      <a:pt x="12" y="80"/>
                      <a:pt x="12" y="80"/>
                      <a:pt x="12" y="80"/>
                    </a:cubicBezTo>
                    <a:cubicBezTo>
                      <a:pt x="3" y="85"/>
                      <a:pt x="0" y="97"/>
                      <a:pt x="5" y="105"/>
                    </a:cubicBezTo>
                    <a:cubicBezTo>
                      <a:pt x="10" y="114"/>
                      <a:pt x="22" y="117"/>
                      <a:pt x="30" y="112"/>
                    </a:cubicBezTo>
                    <a:cubicBezTo>
                      <a:pt x="31" y="112"/>
                      <a:pt x="31" y="112"/>
                      <a:pt x="31" y="112"/>
                    </a:cubicBezTo>
                    <a:cubicBezTo>
                      <a:pt x="34" y="115"/>
                      <a:pt x="39" y="116"/>
                      <a:pt x="43" y="115"/>
                    </a:cubicBezTo>
                    <a:cubicBezTo>
                      <a:pt x="55" y="136"/>
                      <a:pt x="55" y="136"/>
                      <a:pt x="55" y="136"/>
                    </a:cubicBezTo>
                    <a:cubicBezTo>
                      <a:pt x="58" y="142"/>
                      <a:pt x="67" y="144"/>
                      <a:pt x="73" y="141"/>
                    </a:cubicBezTo>
                    <a:cubicBezTo>
                      <a:pt x="80" y="137"/>
                      <a:pt x="82" y="128"/>
                      <a:pt x="79" y="122"/>
                    </a:cubicBezTo>
                    <a:cubicBezTo>
                      <a:pt x="67" y="102"/>
                      <a:pt x="67" y="102"/>
                      <a:pt x="67" y="102"/>
                    </a:cubicBezTo>
                    <a:cubicBezTo>
                      <a:pt x="71" y="99"/>
                      <a:pt x="71" y="99"/>
                      <a:pt x="71" y="99"/>
                    </a:cubicBezTo>
                    <a:cubicBezTo>
                      <a:pt x="80" y="94"/>
                      <a:pt x="92" y="93"/>
                      <a:pt x="102" y="95"/>
                    </a:cubicBezTo>
                    <a:cubicBezTo>
                      <a:pt x="108" y="97"/>
                      <a:pt x="108" y="97"/>
                      <a:pt x="108" y="97"/>
                    </a:cubicBezTo>
                    <a:cubicBezTo>
                      <a:pt x="112" y="102"/>
                      <a:pt x="119" y="104"/>
                      <a:pt x="125" y="100"/>
                    </a:cubicBezTo>
                    <a:cubicBezTo>
                      <a:pt x="132" y="96"/>
                      <a:pt x="134" y="88"/>
                      <a:pt x="130" y="81"/>
                    </a:cubicBezTo>
                    <a:cubicBezTo>
                      <a:pt x="89" y="9"/>
                      <a:pt x="89" y="9"/>
                      <a:pt x="89" y="9"/>
                    </a:cubicBezTo>
                    <a:cubicBezTo>
                      <a:pt x="85" y="3"/>
                      <a:pt x="77" y="0"/>
                      <a:pt x="70" y="4"/>
                    </a:cubicBezTo>
                    <a:close/>
                    <a:moveTo>
                      <a:pt x="26" y="104"/>
                    </a:moveTo>
                    <a:cubicBezTo>
                      <a:pt x="21" y="107"/>
                      <a:pt x="16" y="105"/>
                      <a:pt x="13" y="101"/>
                    </a:cubicBezTo>
                    <a:cubicBezTo>
                      <a:pt x="11" y="96"/>
                      <a:pt x="12" y="91"/>
                      <a:pt x="17" y="88"/>
                    </a:cubicBezTo>
                    <a:lnTo>
                      <a:pt x="26" y="104"/>
                    </a:lnTo>
                    <a:close/>
                    <a:moveTo>
                      <a:pt x="71" y="126"/>
                    </a:moveTo>
                    <a:cubicBezTo>
                      <a:pt x="72" y="129"/>
                      <a:pt x="71" y="131"/>
                      <a:pt x="69" y="133"/>
                    </a:cubicBezTo>
                    <a:cubicBezTo>
                      <a:pt x="67" y="134"/>
                      <a:pt x="64" y="133"/>
                      <a:pt x="63" y="131"/>
                    </a:cubicBezTo>
                    <a:cubicBezTo>
                      <a:pt x="51" y="111"/>
                      <a:pt x="51" y="111"/>
                      <a:pt x="51" y="111"/>
                    </a:cubicBezTo>
                    <a:cubicBezTo>
                      <a:pt x="59" y="106"/>
                      <a:pt x="59" y="106"/>
                      <a:pt x="59" y="106"/>
                    </a:cubicBezTo>
                    <a:lnTo>
                      <a:pt x="71" y="126"/>
                    </a:lnTo>
                    <a:close/>
                    <a:moveTo>
                      <a:pt x="62" y="94"/>
                    </a:moveTo>
                    <a:cubicBezTo>
                      <a:pt x="42" y="105"/>
                      <a:pt x="42" y="105"/>
                      <a:pt x="42" y="105"/>
                    </a:cubicBezTo>
                    <a:cubicBezTo>
                      <a:pt x="40" y="107"/>
                      <a:pt x="37" y="106"/>
                      <a:pt x="36" y="104"/>
                    </a:cubicBezTo>
                    <a:cubicBezTo>
                      <a:pt x="22" y="80"/>
                      <a:pt x="22" y="80"/>
                      <a:pt x="22" y="80"/>
                    </a:cubicBezTo>
                    <a:cubicBezTo>
                      <a:pt x="21" y="77"/>
                      <a:pt x="22" y="75"/>
                      <a:pt x="24" y="73"/>
                    </a:cubicBezTo>
                    <a:cubicBezTo>
                      <a:pt x="44" y="62"/>
                      <a:pt x="44" y="62"/>
                      <a:pt x="44" y="62"/>
                    </a:cubicBezTo>
                    <a:lnTo>
                      <a:pt x="62" y="94"/>
                    </a:lnTo>
                    <a:close/>
                    <a:moveTo>
                      <a:pt x="101" y="86"/>
                    </a:moveTo>
                    <a:cubicBezTo>
                      <a:pt x="91" y="84"/>
                      <a:pt x="80" y="85"/>
                      <a:pt x="70" y="89"/>
                    </a:cubicBezTo>
                    <a:cubicBezTo>
                      <a:pt x="52" y="57"/>
                      <a:pt x="52" y="57"/>
                      <a:pt x="52" y="57"/>
                    </a:cubicBezTo>
                    <a:cubicBezTo>
                      <a:pt x="60" y="51"/>
                      <a:pt x="67" y="42"/>
                      <a:pt x="70" y="33"/>
                    </a:cubicBezTo>
                    <a:lnTo>
                      <a:pt x="101" y="86"/>
                    </a:lnTo>
                    <a:close/>
                    <a:moveTo>
                      <a:pt x="122" y="86"/>
                    </a:moveTo>
                    <a:cubicBezTo>
                      <a:pt x="124" y="88"/>
                      <a:pt x="123" y="91"/>
                      <a:pt x="121" y="92"/>
                    </a:cubicBezTo>
                    <a:cubicBezTo>
                      <a:pt x="121" y="92"/>
                      <a:pt x="121" y="92"/>
                      <a:pt x="121" y="92"/>
                    </a:cubicBezTo>
                    <a:cubicBezTo>
                      <a:pt x="118" y="93"/>
                      <a:pt x="116" y="93"/>
                      <a:pt x="114" y="90"/>
                    </a:cubicBezTo>
                    <a:cubicBezTo>
                      <a:pt x="73" y="19"/>
                      <a:pt x="73" y="19"/>
                      <a:pt x="73" y="19"/>
                    </a:cubicBezTo>
                    <a:cubicBezTo>
                      <a:pt x="72" y="16"/>
                      <a:pt x="72" y="14"/>
                      <a:pt x="75" y="12"/>
                    </a:cubicBezTo>
                    <a:cubicBezTo>
                      <a:pt x="77" y="11"/>
                      <a:pt x="80" y="12"/>
                      <a:pt x="81" y="14"/>
                    </a:cubicBezTo>
                    <a:lnTo>
                      <a:pt x="122" y="86"/>
                    </a:lnTo>
                    <a:close/>
                  </a:path>
                </a:pathLst>
              </a:custGeom>
              <a:gradFill>
                <a:gsLst>
                  <a:gs pos="0">
                    <a:schemeClr val="accent3"/>
                  </a:gs>
                  <a:gs pos="50000">
                    <a:schemeClr val="accent2"/>
                  </a:gs>
                  <a:gs pos="100000">
                    <a:schemeClr val="accent1"/>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52"/>
              <p:cNvSpPr>
                <a:spLocks noEditPoints="1"/>
              </p:cNvSpPr>
              <p:nvPr/>
            </p:nvSpPr>
            <p:spPr bwMode="auto">
              <a:xfrm>
                <a:off x="7467600" y="3657600"/>
                <a:ext cx="324010" cy="318010"/>
              </a:xfrm>
              <a:custGeom>
                <a:avLst/>
                <a:gdLst>
                  <a:gd name="T0" fmla="*/ 58 w 98"/>
                  <a:gd name="T1" fmla="*/ 9 h 96"/>
                  <a:gd name="T2" fmla="*/ 40 w 98"/>
                  <a:gd name="T3" fmla="*/ 9 h 96"/>
                  <a:gd name="T4" fmla="*/ 49 w 98"/>
                  <a:gd name="T5" fmla="*/ 4 h 96"/>
                  <a:gd name="T6" fmla="*/ 49 w 98"/>
                  <a:gd name="T7" fmla="*/ 13 h 96"/>
                  <a:gd name="T8" fmla="*/ 49 w 98"/>
                  <a:gd name="T9" fmla="*/ 4 h 96"/>
                  <a:gd name="T10" fmla="*/ 52 w 98"/>
                  <a:gd name="T11" fmla="*/ 19 h 96"/>
                  <a:gd name="T12" fmla="*/ 34 w 98"/>
                  <a:gd name="T13" fmla="*/ 31 h 96"/>
                  <a:gd name="T14" fmla="*/ 34 w 98"/>
                  <a:gd name="T15" fmla="*/ 33 h 96"/>
                  <a:gd name="T16" fmla="*/ 62 w 98"/>
                  <a:gd name="T17" fmla="*/ 35 h 96"/>
                  <a:gd name="T18" fmla="*/ 65 w 98"/>
                  <a:gd name="T19" fmla="*/ 31 h 96"/>
                  <a:gd name="T20" fmla="*/ 38 w 98"/>
                  <a:gd name="T21" fmla="*/ 30 h 96"/>
                  <a:gd name="T22" fmla="*/ 52 w 98"/>
                  <a:gd name="T23" fmla="*/ 24 h 96"/>
                  <a:gd name="T24" fmla="*/ 38 w 98"/>
                  <a:gd name="T25" fmla="*/ 30 h 96"/>
                  <a:gd name="T26" fmla="*/ 15 w 98"/>
                  <a:gd name="T27" fmla="*/ 54 h 96"/>
                  <a:gd name="T28" fmla="*/ 28 w 98"/>
                  <a:gd name="T29" fmla="*/ 25 h 96"/>
                  <a:gd name="T30" fmla="*/ 11 w 98"/>
                  <a:gd name="T31" fmla="*/ 54 h 96"/>
                  <a:gd name="T32" fmla="*/ 60 w 98"/>
                  <a:gd name="T33" fmla="*/ 86 h 96"/>
                  <a:gd name="T34" fmla="*/ 39 w 98"/>
                  <a:gd name="T35" fmla="*/ 87 h 96"/>
                  <a:gd name="T36" fmla="*/ 37 w 98"/>
                  <a:gd name="T37" fmla="*/ 91 h 96"/>
                  <a:gd name="T38" fmla="*/ 62 w 98"/>
                  <a:gd name="T39" fmla="*/ 91 h 96"/>
                  <a:gd name="T40" fmla="*/ 60 w 98"/>
                  <a:gd name="T41" fmla="*/ 86 h 96"/>
                  <a:gd name="T42" fmla="*/ 83 w 98"/>
                  <a:gd name="T43" fmla="*/ 54 h 96"/>
                  <a:gd name="T44" fmla="*/ 88 w 98"/>
                  <a:gd name="T45" fmla="*/ 54 h 96"/>
                  <a:gd name="T46" fmla="*/ 68 w 98"/>
                  <a:gd name="T47" fmla="*/ 23 h 96"/>
                  <a:gd name="T48" fmla="*/ 16 w 98"/>
                  <a:gd name="T49" fmla="*/ 79 h 96"/>
                  <a:gd name="T50" fmla="*/ 16 w 98"/>
                  <a:gd name="T51" fmla="*/ 61 h 96"/>
                  <a:gd name="T52" fmla="*/ 16 w 98"/>
                  <a:gd name="T53" fmla="*/ 79 h 96"/>
                  <a:gd name="T54" fmla="*/ 20 w 98"/>
                  <a:gd name="T55" fmla="*/ 70 h 96"/>
                  <a:gd name="T56" fmla="*/ 11 w 98"/>
                  <a:gd name="T57" fmla="*/ 70 h 96"/>
                  <a:gd name="T58" fmla="*/ 19 w 98"/>
                  <a:gd name="T59" fmla="*/ 80 h 96"/>
                  <a:gd name="T60" fmla="*/ 13 w 98"/>
                  <a:gd name="T61" fmla="*/ 80 h 96"/>
                  <a:gd name="T62" fmla="*/ 0 w 98"/>
                  <a:gd name="T63" fmla="*/ 92 h 96"/>
                  <a:gd name="T64" fmla="*/ 3 w 98"/>
                  <a:gd name="T65" fmla="*/ 96 h 96"/>
                  <a:gd name="T66" fmla="*/ 31 w 98"/>
                  <a:gd name="T67" fmla="*/ 94 h 96"/>
                  <a:gd name="T68" fmla="*/ 19 w 98"/>
                  <a:gd name="T69" fmla="*/ 80 h 96"/>
                  <a:gd name="T70" fmla="*/ 13 w 98"/>
                  <a:gd name="T71" fmla="*/ 85 h 96"/>
                  <a:gd name="T72" fmla="*/ 27 w 98"/>
                  <a:gd name="T73" fmla="*/ 92 h 96"/>
                  <a:gd name="T74" fmla="*/ 74 w 98"/>
                  <a:gd name="T75" fmla="*/ 70 h 96"/>
                  <a:gd name="T76" fmla="*/ 92 w 98"/>
                  <a:gd name="T77" fmla="*/ 70 h 96"/>
                  <a:gd name="T78" fmla="*/ 74 w 98"/>
                  <a:gd name="T79" fmla="*/ 70 h 96"/>
                  <a:gd name="T80" fmla="*/ 83 w 98"/>
                  <a:gd name="T81" fmla="*/ 75 h 96"/>
                  <a:gd name="T82" fmla="*/ 83 w 98"/>
                  <a:gd name="T83" fmla="*/ 66 h 96"/>
                  <a:gd name="T84" fmla="*/ 86 w 98"/>
                  <a:gd name="T85" fmla="*/ 80 h 96"/>
                  <a:gd name="T86" fmla="*/ 80 w 98"/>
                  <a:gd name="T87" fmla="*/ 80 h 96"/>
                  <a:gd name="T88" fmla="*/ 67 w 98"/>
                  <a:gd name="T89" fmla="*/ 92 h 96"/>
                  <a:gd name="T90" fmla="*/ 70 w 98"/>
                  <a:gd name="T91" fmla="*/ 96 h 96"/>
                  <a:gd name="T92" fmla="*/ 98 w 98"/>
                  <a:gd name="T93" fmla="*/ 94 h 96"/>
                  <a:gd name="T94" fmla="*/ 86 w 98"/>
                  <a:gd name="T95" fmla="*/ 80 h 96"/>
                  <a:gd name="T96" fmla="*/ 80 w 98"/>
                  <a:gd name="T97" fmla="*/ 85 h 96"/>
                  <a:gd name="T98" fmla="*/ 94 w 98"/>
                  <a:gd name="T99"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 h="96">
                    <a:moveTo>
                      <a:pt x="49" y="18"/>
                    </a:moveTo>
                    <a:cubicBezTo>
                      <a:pt x="54" y="18"/>
                      <a:pt x="58" y="14"/>
                      <a:pt x="58" y="9"/>
                    </a:cubicBezTo>
                    <a:cubicBezTo>
                      <a:pt x="58" y="4"/>
                      <a:pt x="54" y="0"/>
                      <a:pt x="49" y="0"/>
                    </a:cubicBezTo>
                    <a:cubicBezTo>
                      <a:pt x="44" y="0"/>
                      <a:pt x="40" y="4"/>
                      <a:pt x="40" y="9"/>
                    </a:cubicBezTo>
                    <a:cubicBezTo>
                      <a:pt x="40" y="14"/>
                      <a:pt x="44" y="18"/>
                      <a:pt x="49" y="18"/>
                    </a:cubicBezTo>
                    <a:close/>
                    <a:moveTo>
                      <a:pt x="49" y="4"/>
                    </a:moveTo>
                    <a:cubicBezTo>
                      <a:pt x="52" y="4"/>
                      <a:pt x="54" y="6"/>
                      <a:pt x="54" y="9"/>
                    </a:cubicBezTo>
                    <a:cubicBezTo>
                      <a:pt x="54" y="11"/>
                      <a:pt x="52" y="13"/>
                      <a:pt x="49" y="13"/>
                    </a:cubicBezTo>
                    <a:cubicBezTo>
                      <a:pt x="47" y="13"/>
                      <a:pt x="45" y="11"/>
                      <a:pt x="45" y="9"/>
                    </a:cubicBezTo>
                    <a:cubicBezTo>
                      <a:pt x="45" y="6"/>
                      <a:pt x="47" y="4"/>
                      <a:pt x="49" y="4"/>
                    </a:cubicBezTo>
                    <a:close/>
                    <a:moveTo>
                      <a:pt x="52" y="19"/>
                    </a:moveTo>
                    <a:cubicBezTo>
                      <a:pt x="52" y="19"/>
                      <a:pt x="52" y="19"/>
                      <a:pt x="52" y="19"/>
                    </a:cubicBezTo>
                    <a:cubicBezTo>
                      <a:pt x="46" y="19"/>
                      <a:pt x="46" y="19"/>
                      <a:pt x="46" y="19"/>
                    </a:cubicBezTo>
                    <a:cubicBezTo>
                      <a:pt x="39" y="19"/>
                      <a:pt x="34" y="24"/>
                      <a:pt x="34" y="31"/>
                    </a:cubicBezTo>
                    <a:cubicBezTo>
                      <a:pt x="34" y="31"/>
                      <a:pt x="34" y="31"/>
                      <a:pt x="34" y="31"/>
                    </a:cubicBezTo>
                    <a:cubicBezTo>
                      <a:pt x="34" y="33"/>
                      <a:pt x="34" y="33"/>
                      <a:pt x="34" y="33"/>
                    </a:cubicBezTo>
                    <a:cubicBezTo>
                      <a:pt x="34" y="34"/>
                      <a:pt x="35" y="35"/>
                      <a:pt x="36" y="35"/>
                    </a:cubicBezTo>
                    <a:cubicBezTo>
                      <a:pt x="62" y="35"/>
                      <a:pt x="62" y="35"/>
                      <a:pt x="62" y="35"/>
                    </a:cubicBezTo>
                    <a:cubicBezTo>
                      <a:pt x="64" y="35"/>
                      <a:pt x="65" y="34"/>
                      <a:pt x="65" y="33"/>
                    </a:cubicBezTo>
                    <a:cubicBezTo>
                      <a:pt x="65" y="31"/>
                      <a:pt x="65" y="31"/>
                      <a:pt x="65" y="31"/>
                    </a:cubicBezTo>
                    <a:cubicBezTo>
                      <a:pt x="65" y="24"/>
                      <a:pt x="59" y="19"/>
                      <a:pt x="52" y="19"/>
                    </a:cubicBezTo>
                    <a:close/>
                    <a:moveTo>
                      <a:pt x="38" y="30"/>
                    </a:moveTo>
                    <a:cubicBezTo>
                      <a:pt x="39" y="27"/>
                      <a:pt x="42" y="24"/>
                      <a:pt x="46" y="24"/>
                    </a:cubicBezTo>
                    <a:cubicBezTo>
                      <a:pt x="52" y="24"/>
                      <a:pt x="52" y="24"/>
                      <a:pt x="52" y="24"/>
                    </a:cubicBezTo>
                    <a:cubicBezTo>
                      <a:pt x="56" y="24"/>
                      <a:pt x="60" y="27"/>
                      <a:pt x="60" y="30"/>
                    </a:cubicBezTo>
                    <a:lnTo>
                      <a:pt x="38" y="30"/>
                    </a:lnTo>
                    <a:close/>
                    <a:moveTo>
                      <a:pt x="13" y="56"/>
                    </a:moveTo>
                    <a:cubicBezTo>
                      <a:pt x="14" y="56"/>
                      <a:pt x="15" y="55"/>
                      <a:pt x="15" y="54"/>
                    </a:cubicBezTo>
                    <a:cubicBezTo>
                      <a:pt x="15" y="44"/>
                      <a:pt x="20" y="34"/>
                      <a:pt x="28" y="28"/>
                    </a:cubicBezTo>
                    <a:cubicBezTo>
                      <a:pt x="29" y="27"/>
                      <a:pt x="29" y="25"/>
                      <a:pt x="28" y="25"/>
                    </a:cubicBezTo>
                    <a:cubicBezTo>
                      <a:pt x="27" y="24"/>
                      <a:pt x="26" y="24"/>
                      <a:pt x="25" y="24"/>
                    </a:cubicBezTo>
                    <a:cubicBezTo>
                      <a:pt x="16" y="32"/>
                      <a:pt x="11" y="43"/>
                      <a:pt x="11" y="54"/>
                    </a:cubicBezTo>
                    <a:cubicBezTo>
                      <a:pt x="11" y="55"/>
                      <a:pt x="12" y="56"/>
                      <a:pt x="13" y="56"/>
                    </a:cubicBezTo>
                    <a:close/>
                    <a:moveTo>
                      <a:pt x="60" y="86"/>
                    </a:moveTo>
                    <a:cubicBezTo>
                      <a:pt x="60" y="86"/>
                      <a:pt x="60" y="86"/>
                      <a:pt x="60" y="87"/>
                    </a:cubicBezTo>
                    <a:cubicBezTo>
                      <a:pt x="53" y="89"/>
                      <a:pt x="46" y="89"/>
                      <a:pt x="39" y="87"/>
                    </a:cubicBezTo>
                    <a:cubicBezTo>
                      <a:pt x="37" y="86"/>
                      <a:pt x="36" y="87"/>
                      <a:pt x="36" y="88"/>
                    </a:cubicBezTo>
                    <a:cubicBezTo>
                      <a:pt x="35" y="89"/>
                      <a:pt x="36" y="90"/>
                      <a:pt x="37" y="91"/>
                    </a:cubicBezTo>
                    <a:cubicBezTo>
                      <a:pt x="37" y="91"/>
                      <a:pt x="37" y="91"/>
                      <a:pt x="37" y="91"/>
                    </a:cubicBezTo>
                    <a:cubicBezTo>
                      <a:pt x="45" y="93"/>
                      <a:pt x="54" y="93"/>
                      <a:pt x="62" y="91"/>
                    </a:cubicBezTo>
                    <a:cubicBezTo>
                      <a:pt x="63" y="90"/>
                      <a:pt x="63" y="89"/>
                      <a:pt x="63" y="88"/>
                    </a:cubicBezTo>
                    <a:cubicBezTo>
                      <a:pt x="63" y="87"/>
                      <a:pt x="61" y="86"/>
                      <a:pt x="60" y="86"/>
                    </a:cubicBezTo>
                    <a:close/>
                    <a:moveTo>
                      <a:pt x="69" y="26"/>
                    </a:moveTo>
                    <a:cubicBezTo>
                      <a:pt x="78" y="33"/>
                      <a:pt x="83" y="43"/>
                      <a:pt x="83" y="54"/>
                    </a:cubicBezTo>
                    <a:cubicBezTo>
                      <a:pt x="83" y="55"/>
                      <a:pt x="84" y="56"/>
                      <a:pt x="86" y="56"/>
                    </a:cubicBezTo>
                    <a:cubicBezTo>
                      <a:pt x="87" y="56"/>
                      <a:pt x="88" y="55"/>
                      <a:pt x="88" y="54"/>
                    </a:cubicBezTo>
                    <a:cubicBezTo>
                      <a:pt x="88" y="42"/>
                      <a:pt x="82" y="30"/>
                      <a:pt x="71" y="23"/>
                    </a:cubicBezTo>
                    <a:cubicBezTo>
                      <a:pt x="70" y="22"/>
                      <a:pt x="69" y="22"/>
                      <a:pt x="68" y="23"/>
                    </a:cubicBezTo>
                    <a:cubicBezTo>
                      <a:pt x="68" y="24"/>
                      <a:pt x="68" y="26"/>
                      <a:pt x="69" y="26"/>
                    </a:cubicBezTo>
                    <a:close/>
                    <a:moveTo>
                      <a:pt x="16" y="79"/>
                    </a:moveTo>
                    <a:cubicBezTo>
                      <a:pt x="21" y="79"/>
                      <a:pt x="25" y="75"/>
                      <a:pt x="25" y="70"/>
                    </a:cubicBezTo>
                    <a:cubicBezTo>
                      <a:pt x="25" y="65"/>
                      <a:pt x="21" y="61"/>
                      <a:pt x="16" y="61"/>
                    </a:cubicBezTo>
                    <a:cubicBezTo>
                      <a:pt x="11" y="61"/>
                      <a:pt x="7" y="65"/>
                      <a:pt x="7" y="70"/>
                    </a:cubicBezTo>
                    <a:cubicBezTo>
                      <a:pt x="7" y="75"/>
                      <a:pt x="11" y="79"/>
                      <a:pt x="16" y="79"/>
                    </a:cubicBezTo>
                    <a:close/>
                    <a:moveTo>
                      <a:pt x="16" y="66"/>
                    </a:moveTo>
                    <a:cubicBezTo>
                      <a:pt x="18" y="66"/>
                      <a:pt x="20" y="68"/>
                      <a:pt x="20" y="70"/>
                    </a:cubicBezTo>
                    <a:cubicBezTo>
                      <a:pt x="20" y="73"/>
                      <a:pt x="18" y="75"/>
                      <a:pt x="16" y="75"/>
                    </a:cubicBezTo>
                    <a:cubicBezTo>
                      <a:pt x="13" y="75"/>
                      <a:pt x="11" y="73"/>
                      <a:pt x="11" y="70"/>
                    </a:cubicBezTo>
                    <a:cubicBezTo>
                      <a:pt x="11" y="68"/>
                      <a:pt x="13" y="66"/>
                      <a:pt x="16" y="66"/>
                    </a:cubicBezTo>
                    <a:close/>
                    <a:moveTo>
                      <a:pt x="19" y="80"/>
                    </a:moveTo>
                    <a:cubicBezTo>
                      <a:pt x="19" y="80"/>
                      <a:pt x="19" y="80"/>
                      <a:pt x="19" y="80"/>
                    </a:cubicBezTo>
                    <a:cubicBezTo>
                      <a:pt x="13" y="80"/>
                      <a:pt x="13" y="80"/>
                      <a:pt x="13" y="80"/>
                    </a:cubicBezTo>
                    <a:cubicBezTo>
                      <a:pt x="6" y="80"/>
                      <a:pt x="0" y="86"/>
                      <a:pt x="0" y="92"/>
                    </a:cubicBezTo>
                    <a:cubicBezTo>
                      <a:pt x="0" y="92"/>
                      <a:pt x="0" y="92"/>
                      <a:pt x="0" y="92"/>
                    </a:cubicBezTo>
                    <a:cubicBezTo>
                      <a:pt x="0" y="94"/>
                      <a:pt x="0" y="94"/>
                      <a:pt x="0" y="94"/>
                    </a:cubicBezTo>
                    <a:cubicBezTo>
                      <a:pt x="0" y="95"/>
                      <a:pt x="1" y="96"/>
                      <a:pt x="3" y="96"/>
                    </a:cubicBezTo>
                    <a:cubicBezTo>
                      <a:pt x="29" y="96"/>
                      <a:pt x="29" y="96"/>
                      <a:pt x="29" y="96"/>
                    </a:cubicBezTo>
                    <a:cubicBezTo>
                      <a:pt x="30" y="96"/>
                      <a:pt x="31" y="95"/>
                      <a:pt x="31" y="94"/>
                    </a:cubicBezTo>
                    <a:cubicBezTo>
                      <a:pt x="31" y="92"/>
                      <a:pt x="31" y="92"/>
                      <a:pt x="31" y="92"/>
                    </a:cubicBezTo>
                    <a:cubicBezTo>
                      <a:pt x="31" y="86"/>
                      <a:pt x="26" y="80"/>
                      <a:pt x="19" y="80"/>
                    </a:cubicBezTo>
                    <a:close/>
                    <a:moveTo>
                      <a:pt x="5" y="92"/>
                    </a:moveTo>
                    <a:cubicBezTo>
                      <a:pt x="5" y="88"/>
                      <a:pt x="8" y="85"/>
                      <a:pt x="13" y="85"/>
                    </a:cubicBezTo>
                    <a:cubicBezTo>
                      <a:pt x="19" y="85"/>
                      <a:pt x="19" y="85"/>
                      <a:pt x="19" y="85"/>
                    </a:cubicBezTo>
                    <a:cubicBezTo>
                      <a:pt x="23" y="85"/>
                      <a:pt x="26" y="88"/>
                      <a:pt x="27" y="92"/>
                    </a:cubicBezTo>
                    <a:cubicBezTo>
                      <a:pt x="5" y="92"/>
                      <a:pt x="5" y="92"/>
                      <a:pt x="5" y="92"/>
                    </a:cubicBezTo>
                    <a:close/>
                    <a:moveTo>
                      <a:pt x="74" y="70"/>
                    </a:moveTo>
                    <a:cubicBezTo>
                      <a:pt x="74" y="75"/>
                      <a:pt x="78" y="79"/>
                      <a:pt x="83" y="79"/>
                    </a:cubicBezTo>
                    <a:cubicBezTo>
                      <a:pt x="88" y="79"/>
                      <a:pt x="92" y="75"/>
                      <a:pt x="92" y="70"/>
                    </a:cubicBezTo>
                    <a:cubicBezTo>
                      <a:pt x="92" y="65"/>
                      <a:pt x="88" y="61"/>
                      <a:pt x="83" y="61"/>
                    </a:cubicBezTo>
                    <a:cubicBezTo>
                      <a:pt x="78" y="61"/>
                      <a:pt x="74" y="65"/>
                      <a:pt x="74" y="70"/>
                    </a:cubicBezTo>
                    <a:close/>
                    <a:moveTo>
                      <a:pt x="87" y="70"/>
                    </a:moveTo>
                    <a:cubicBezTo>
                      <a:pt x="87" y="73"/>
                      <a:pt x="85" y="75"/>
                      <a:pt x="83" y="75"/>
                    </a:cubicBezTo>
                    <a:cubicBezTo>
                      <a:pt x="80" y="75"/>
                      <a:pt x="78" y="73"/>
                      <a:pt x="78" y="70"/>
                    </a:cubicBezTo>
                    <a:cubicBezTo>
                      <a:pt x="78" y="68"/>
                      <a:pt x="80" y="66"/>
                      <a:pt x="83" y="66"/>
                    </a:cubicBezTo>
                    <a:cubicBezTo>
                      <a:pt x="85" y="66"/>
                      <a:pt x="87" y="68"/>
                      <a:pt x="87" y="70"/>
                    </a:cubicBezTo>
                    <a:close/>
                    <a:moveTo>
                      <a:pt x="86" y="80"/>
                    </a:moveTo>
                    <a:cubicBezTo>
                      <a:pt x="86" y="80"/>
                      <a:pt x="86" y="80"/>
                      <a:pt x="86" y="80"/>
                    </a:cubicBezTo>
                    <a:cubicBezTo>
                      <a:pt x="80" y="80"/>
                      <a:pt x="80" y="80"/>
                      <a:pt x="80" y="80"/>
                    </a:cubicBezTo>
                    <a:cubicBezTo>
                      <a:pt x="73" y="80"/>
                      <a:pt x="67" y="86"/>
                      <a:pt x="67" y="92"/>
                    </a:cubicBezTo>
                    <a:cubicBezTo>
                      <a:pt x="67" y="92"/>
                      <a:pt x="67" y="92"/>
                      <a:pt x="67" y="92"/>
                    </a:cubicBezTo>
                    <a:cubicBezTo>
                      <a:pt x="67" y="94"/>
                      <a:pt x="67" y="94"/>
                      <a:pt x="67" y="94"/>
                    </a:cubicBezTo>
                    <a:cubicBezTo>
                      <a:pt x="67" y="95"/>
                      <a:pt x="68" y="96"/>
                      <a:pt x="70" y="96"/>
                    </a:cubicBezTo>
                    <a:cubicBezTo>
                      <a:pt x="96" y="96"/>
                      <a:pt x="96" y="96"/>
                      <a:pt x="96" y="96"/>
                    </a:cubicBezTo>
                    <a:cubicBezTo>
                      <a:pt x="97" y="96"/>
                      <a:pt x="98" y="95"/>
                      <a:pt x="98" y="94"/>
                    </a:cubicBezTo>
                    <a:cubicBezTo>
                      <a:pt x="98" y="92"/>
                      <a:pt x="98" y="92"/>
                      <a:pt x="98" y="92"/>
                    </a:cubicBezTo>
                    <a:cubicBezTo>
                      <a:pt x="98" y="86"/>
                      <a:pt x="93" y="80"/>
                      <a:pt x="86" y="80"/>
                    </a:cubicBezTo>
                    <a:close/>
                    <a:moveTo>
                      <a:pt x="72" y="92"/>
                    </a:moveTo>
                    <a:cubicBezTo>
                      <a:pt x="72" y="88"/>
                      <a:pt x="75" y="85"/>
                      <a:pt x="80" y="85"/>
                    </a:cubicBezTo>
                    <a:cubicBezTo>
                      <a:pt x="86" y="85"/>
                      <a:pt x="86" y="85"/>
                      <a:pt x="86" y="85"/>
                    </a:cubicBezTo>
                    <a:cubicBezTo>
                      <a:pt x="90" y="85"/>
                      <a:pt x="93" y="88"/>
                      <a:pt x="94" y="92"/>
                    </a:cubicBezTo>
                    <a:cubicBezTo>
                      <a:pt x="72" y="92"/>
                      <a:pt x="72" y="92"/>
                      <a:pt x="72"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52"/>
              <p:cNvSpPr>
                <a:spLocks noEditPoints="1"/>
              </p:cNvSpPr>
              <p:nvPr/>
            </p:nvSpPr>
            <p:spPr bwMode="auto">
              <a:xfrm>
                <a:off x="7391400" y="3657600"/>
                <a:ext cx="457200" cy="457200"/>
              </a:xfrm>
              <a:custGeom>
                <a:avLst/>
                <a:gdLst>
                  <a:gd name="T0" fmla="*/ 58 w 98"/>
                  <a:gd name="T1" fmla="*/ 9 h 96"/>
                  <a:gd name="T2" fmla="*/ 40 w 98"/>
                  <a:gd name="T3" fmla="*/ 9 h 96"/>
                  <a:gd name="T4" fmla="*/ 49 w 98"/>
                  <a:gd name="T5" fmla="*/ 4 h 96"/>
                  <a:gd name="T6" fmla="*/ 49 w 98"/>
                  <a:gd name="T7" fmla="*/ 13 h 96"/>
                  <a:gd name="T8" fmla="*/ 49 w 98"/>
                  <a:gd name="T9" fmla="*/ 4 h 96"/>
                  <a:gd name="T10" fmla="*/ 52 w 98"/>
                  <a:gd name="T11" fmla="*/ 19 h 96"/>
                  <a:gd name="T12" fmla="*/ 34 w 98"/>
                  <a:gd name="T13" fmla="*/ 31 h 96"/>
                  <a:gd name="T14" fmla="*/ 34 w 98"/>
                  <a:gd name="T15" fmla="*/ 33 h 96"/>
                  <a:gd name="T16" fmla="*/ 62 w 98"/>
                  <a:gd name="T17" fmla="*/ 35 h 96"/>
                  <a:gd name="T18" fmla="*/ 65 w 98"/>
                  <a:gd name="T19" fmla="*/ 31 h 96"/>
                  <a:gd name="T20" fmla="*/ 38 w 98"/>
                  <a:gd name="T21" fmla="*/ 30 h 96"/>
                  <a:gd name="T22" fmla="*/ 52 w 98"/>
                  <a:gd name="T23" fmla="*/ 24 h 96"/>
                  <a:gd name="T24" fmla="*/ 38 w 98"/>
                  <a:gd name="T25" fmla="*/ 30 h 96"/>
                  <a:gd name="T26" fmla="*/ 15 w 98"/>
                  <a:gd name="T27" fmla="*/ 54 h 96"/>
                  <a:gd name="T28" fmla="*/ 28 w 98"/>
                  <a:gd name="T29" fmla="*/ 25 h 96"/>
                  <a:gd name="T30" fmla="*/ 11 w 98"/>
                  <a:gd name="T31" fmla="*/ 54 h 96"/>
                  <a:gd name="T32" fmla="*/ 60 w 98"/>
                  <a:gd name="T33" fmla="*/ 86 h 96"/>
                  <a:gd name="T34" fmla="*/ 39 w 98"/>
                  <a:gd name="T35" fmla="*/ 87 h 96"/>
                  <a:gd name="T36" fmla="*/ 37 w 98"/>
                  <a:gd name="T37" fmla="*/ 91 h 96"/>
                  <a:gd name="T38" fmla="*/ 62 w 98"/>
                  <a:gd name="T39" fmla="*/ 91 h 96"/>
                  <a:gd name="T40" fmla="*/ 60 w 98"/>
                  <a:gd name="T41" fmla="*/ 86 h 96"/>
                  <a:gd name="T42" fmla="*/ 83 w 98"/>
                  <a:gd name="T43" fmla="*/ 54 h 96"/>
                  <a:gd name="T44" fmla="*/ 88 w 98"/>
                  <a:gd name="T45" fmla="*/ 54 h 96"/>
                  <a:gd name="T46" fmla="*/ 68 w 98"/>
                  <a:gd name="T47" fmla="*/ 23 h 96"/>
                  <a:gd name="T48" fmla="*/ 16 w 98"/>
                  <a:gd name="T49" fmla="*/ 79 h 96"/>
                  <a:gd name="T50" fmla="*/ 16 w 98"/>
                  <a:gd name="T51" fmla="*/ 61 h 96"/>
                  <a:gd name="T52" fmla="*/ 16 w 98"/>
                  <a:gd name="T53" fmla="*/ 79 h 96"/>
                  <a:gd name="T54" fmla="*/ 20 w 98"/>
                  <a:gd name="T55" fmla="*/ 70 h 96"/>
                  <a:gd name="T56" fmla="*/ 11 w 98"/>
                  <a:gd name="T57" fmla="*/ 70 h 96"/>
                  <a:gd name="T58" fmla="*/ 19 w 98"/>
                  <a:gd name="T59" fmla="*/ 80 h 96"/>
                  <a:gd name="T60" fmla="*/ 13 w 98"/>
                  <a:gd name="T61" fmla="*/ 80 h 96"/>
                  <a:gd name="T62" fmla="*/ 0 w 98"/>
                  <a:gd name="T63" fmla="*/ 92 h 96"/>
                  <a:gd name="T64" fmla="*/ 3 w 98"/>
                  <a:gd name="T65" fmla="*/ 96 h 96"/>
                  <a:gd name="T66" fmla="*/ 31 w 98"/>
                  <a:gd name="T67" fmla="*/ 94 h 96"/>
                  <a:gd name="T68" fmla="*/ 19 w 98"/>
                  <a:gd name="T69" fmla="*/ 80 h 96"/>
                  <a:gd name="T70" fmla="*/ 13 w 98"/>
                  <a:gd name="T71" fmla="*/ 85 h 96"/>
                  <a:gd name="T72" fmla="*/ 27 w 98"/>
                  <a:gd name="T73" fmla="*/ 92 h 96"/>
                  <a:gd name="T74" fmla="*/ 74 w 98"/>
                  <a:gd name="T75" fmla="*/ 70 h 96"/>
                  <a:gd name="T76" fmla="*/ 92 w 98"/>
                  <a:gd name="T77" fmla="*/ 70 h 96"/>
                  <a:gd name="T78" fmla="*/ 74 w 98"/>
                  <a:gd name="T79" fmla="*/ 70 h 96"/>
                  <a:gd name="T80" fmla="*/ 83 w 98"/>
                  <a:gd name="T81" fmla="*/ 75 h 96"/>
                  <a:gd name="T82" fmla="*/ 83 w 98"/>
                  <a:gd name="T83" fmla="*/ 66 h 96"/>
                  <a:gd name="T84" fmla="*/ 86 w 98"/>
                  <a:gd name="T85" fmla="*/ 80 h 96"/>
                  <a:gd name="T86" fmla="*/ 80 w 98"/>
                  <a:gd name="T87" fmla="*/ 80 h 96"/>
                  <a:gd name="T88" fmla="*/ 67 w 98"/>
                  <a:gd name="T89" fmla="*/ 92 h 96"/>
                  <a:gd name="T90" fmla="*/ 70 w 98"/>
                  <a:gd name="T91" fmla="*/ 96 h 96"/>
                  <a:gd name="T92" fmla="*/ 98 w 98"/>
                  <a:gd name="T93" fmla="*/ 94 h 96"/>
                  <a:gd name="T94" fmla="*/ 86 w 98"/>
                  <a:gd name="T95" fmla="*/ 80 h 96"/>
                  <a:gd name="T96" fmla="*/ 80 w 98"/>
                  <a:gd name="T97" fmla="*/ 85 h 96"/>
                  <a:gd name="T98" fmla="*/ 94 w 98"/>
                  <a:gd name="T99"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 h="96">
                    <a:moveTo>
                      <a:pt x="49" y="18"/>
                    </a:moveTo>
                    <a:cubicBezTo>
                      <a:pt x="54" y="18"/>
                      <a:pt x="58" y="14"/>
                      <a:pt x="58" y="9"/>
                    </a:cubicBezTo>
                    <a:cubicBezTo>
                      <a:pt x="58" y="4"/>
                      <a:pt x="54" y="0"/>
                      <a:pt x="49" y="0"/>
                    </a:cubicBezTo>
                    <a:cubicBezTo>
                      <a:pt x="44" y="0"/>
                      <a:pt x="40" y="4"/>
                      <a:pt x="40" y="9"/>
                    </a:cubicBezTo>
                    <a:cubicBezTo>
                      <a:pt x="40" y="14"/>
                      <a:pt x="44" y="18"/>
                      <a:pt x="49" y="18"/>
                    </a:cubicBezTo>
                    <a:close/>
                    <a:moveTo>
                      <a:pt x="49" y="4"/>
                    </a:moveTo>
                    <a:cubicBezTo>
                      <a:pt x="52" y="4"/>
                      <a:pt x="54" y="6"/>
                      <a:pt x="54" y="9"/>
                    </a:cubicBezTo>
                    <a:cubicBezTo>
                      <a:pt x="54" y="11"/>
                      <a:pt x="52" y="13"/>
                      <a:pt x="49" y="13"/>
                    </a:cubicBezTo>
                    <a:cubicBezTo>
                      <a:pt x="47" y="13"/>
                      <a:pt x="45" y="11"/>
                      <a:pt x="45" y="9"/>
                    </a:cubicBezTo>
                    <a:cubicBezTo>
                      <a:pt x="45" y="6"/>
                      <a:pt x="47" y="4"/>
                      <a:pt x="49" y="4"/>
                    </a:cubicBezTo>
                    <a:close/>
                    <a:moveTo>
                      <a:pt x="52" y="19"/>
                    </a:moveTo>
                    <a:cubicBezTo>
                      <a:pt x="52" y="19"/>
                      <a:pt x="52" y="19"/>
                      <a:pt x="52" y="19"/>
                    </a:cubicBezTo>
                    <a:cubicBezTo>
                      <a:pt x="46" y="19"/>
                      <a:pt x="46" y="19"/>
                      <a:pt x="46" y="19"/>
                    </a:cubicBezTo>
                    <a:cubicBezTo>
                      <a:pt x="39" y="19"/>
                      <a:pt x="34" y="24"/>
                      <a:pt x="34" y="31"/>
                    </a:cubicBezTo>
                    <a:cubicBezTo>
                      <a:pt x="34" y="31"/>
                      <a:pt x="34" y="31"/>
                      <a:pt x="34" y="31"/>
                    </a:cubicBezTo>
                    <a:cubicBezTo>
                      <a:pt x="34" y="33"/>
                      <a:pt x="34" y="33"/>
                      <a:pt x="34" y="33"/>
                    </a:cubicBezTo>
                    <a:cubicBezTo>
                      <a:pt x="34" y="34"/>
                      <a:pt x="35" y="35"/>
                      <a:pt x="36" y="35"/>
                    </a:cubicBezTo>
                    <a:cubicBezTo>
                      <a:pt x="62" y="35"/>
                      <a:pt x="62" y="35"/>
                      <a:pt x="62" y="35"/>
                    </a:cubicBezTo>
                    <a:cubicBezTo>
                      <a:pt x="64" y="35"/>
                      <a:pt x="65" y="34"/>
                      <a:pt x="65" y="33"/>
                    </a:cubicBezTo>
                    <a:cubicBezTo>
                      <a:pt x="65" y="31"/>
                      <a:pt x="65" y="31"/>
                      <a:pt x="65" y="31"/>
                    </a:cubicBezTo>
                    <a:cubicBezTo>
                      <a:pt x="65" y="24"/>
                      <a:pt x="59" y="19"/>
                      <a:pt x="52" y="19"/>
                    </a:cubicBezTo>
                    <a:close/>
                    <a:moveTo>
                      <a:pt x="38" y="30"/>
                    </a:moveTo>
                    <a:cubicBezTo>
                      <a:pt x="39" y="27"/>
                      <a:pt x="42" y="24"/>
                      <a:pt x="46" y="24"/>
                    </a:cubicBezTo>
                    <a:cubicBezTo>
                      <a:pt x="52" y="24"/>
                      <a:pt x="52" y="24"/>
                      <a:pt x="52" y="24"/>
                    </a:cubicBezTo>
                    <a:cubicBezTo>
                      <a:pt x="56" y="24"/>
                      <a:pt x="60" y="27"/>
                      <a:pt x="60" y="30"/>
                    </a:cubicBezTo>
                    <a:lnTo>
                      <a:pt x="38" y="30"/>
                    </a:lnTo>
                    <a:close/>
                    <a:moveTo>
                      <a:pt x="13" y="56"/>
                    </a:moveTo>
                    <a:cubicBezTo>
                      <a:pt x="14" y="56"/>
                      <a:pt x="15" y="55"/>
                      <a:pt x="15" y="54"/>
                    </a:cubicBezTo>
                    <a:cubicBezTo>
                      <a:pt x="15" y="44"/>
                      <a:pt x="20" y="34"/>
                      <a:pt x="28" y="28"/>
                    </a:cubicBezTo>
                    <a:cubicBezTo>
                      <a:pt x="29" y="27"/>
                      <a:pt x="29" y="25"/>
                      <a:pt x="28" y="25"/>
                    </a:cubicBezTo>
                    <a:cubicBezTo>
                      <a:pt x="27" y="24"/>
                      <a:pt x="26" y="24"/>
                      <a:pt x="25" y="24"/>
                    </a:cubicBezTo>
                    <a:cubicBezTo>
                      <a:pt x="16" y="32"/>
                      <a:pt x="11" y="43"/>
                      <a:pt x="11" y="54"/>
                    </a:cubicBezTo>
                    <a:cubicBezTo>
                      <a:pt x="11" y="55"/>
                      <a:pt x="12" y="56"/>
                      <a:pt x="13" y="56"/>
                    </a:cubicBezTo>
                    <a:close/>
                    <a:moveTo>
                      <a:pt x="60" y="86"/>
                    </a:moveTo>
                    <a:cubicBezTo>
                      <a:pt x="60" y="86"/>
                      <a:pt x="60" y="86"/>
                      <a:pt x="60" y="87"/>
                    </a:cubicBezTo>
                    <a:cubicBezTo>
                      <a:pt x="53" y="89"/>
                      <a:pt x="46" y="89"/>
                      <a:pt x="39" y="87"/>
                    </a:cubicBezTo>
                    <a:cubicBezTo>
                      <a:pt x="37" y="86"/>
                      <a:pt x="36" y="87"/>
                      <a:pt x="36" y="88"/>
                    </a:cubicBezTo>
                    <a:cubicBezTo>
                      <a:pt x="35" y="89"/>
                      <a:pt x="36" y="90"/>
                      <a:pt x="37" y="91"/>
                    </a:cubicBezTo>
                    <a:cubicBezTo>
                      <a:pt x="37" y="91"/>
                      <a:pt x="37" y="91"/>
                      <a:pt x="37" y="91"/>
                    </a:cubicBezTo>
                    <a:cubicBezTo>
                      <a:pt x="45" y="93"/>
                      <a:pt x="54" y="93"/>
                      <a:pt x="62" y="91"/>
                    </a:cubicBezTo>
                    <a:cubicBezTo>
                      <a:pt x="63" y="90"/>
                      <a:pt x="63" y="89"/>
                      <a:pt x="63" y="88"/>
                    </a:cubicBezTo>
                    <a:cubicBezTo>
                      <a:pt x="63" y="87"/>
                      <a:pt x="61" y="86"/>
                      <a:pt x="60" y="86"/>
                    </a:cubicBezTo>
                    <a:close/>
                    <a:moveTo>
                      <a:pt x="69" y="26"/>
                    </a:moveTo>
                    <a:cubicBezTo>
                      <a:pt x="78" y="33"/>
                      <a:pt x="83" y="43"/>
                      <a:pt x="83" y="54"/>
                    </a:cubicBezTo>
                    <a:cubicBezTo>
                      <a:pt x="83" y="55"/>
                      <a:pt x="84" y="56"/>
                      <a:pt x="86" y="56"/>
                    </a:cubicBezTo>
                    <a:cubicBezTo>
                      <a:pt x="87" y="56"/>
                      <a:pt x="88" y="55"/>
                      <a:pt x="88" y="54"/>
                    </a:cubicBezTo>
                    <a:cubicBezTo>
                      <a:pt x="88" y="42"/>
                      <a:pt x="82" y="30"/>
                      <a:pt x="71" y="23"/>
                    </a:cubicBezTo>
                    <a:cubicBezTo>
                      <a:pt x="70" y="22"/>
                      <a:pt x="69" y="22"/>
                      <a:pt x="68" y="23"/>
                    </a:cubicBezTo>
                    <a:cubicBezTo>
                      <a:pt x="68" y="24"/>
                      <a:pt x="68" y="26"/>
                      <a:pt x="69" y="26"/>
                    </a:cubicBezTo>
                    <a:close/>
                    <a:moveTo>
                      <a:pt x="16" y="79"/>
                    </a:moveTo>
                    <a:cubicBezTo>
                      <a:pt x="21" y="79"/>
                      <a:pt x="25" y="75"/>
                      <a:pt x="25" y="70"/>
                    </a:cubicBezTo>
                    <a:cubicBezTo>
                      <a:pt x="25" y="65"/>
                      <a:pt x="21" y="61"/>
                      <a:pt x="16" y="61"/>
                    </a:cubicBezTo>
                    <a:cubicBezTo>
                      <a:pt x="11" y="61"/>
                      <a:pt x="7" y="65"/>
                      <a:pt x="7" y="70"/>
                    </a:cubicBezTo>
                    <a:cubicBezTo>
                      <a:pt x="7" y="75"/>
                      <a:pt x="11" y="79"/>
                      <a:pt x="16" y="79"/>
                    </a:cubicBezTo>
                    <a:close/>
                    <a:moveTo>
                      <a:pt x="16" y="66"/>
                    </a:moveTo>
                    <a:cubicBezTo>
                      <a:pt x="18" y="66"/>
                      <a:pt x="20" y="68"/>
                      <a:pt x="20" y="70"/>
                    </a:cubicBezTo>
                    <a:cubicBezTo>
                      <a:pt x="20" y="73"/>
                      <a:pt x="18" y="75"/>
                      <a:pt x="16" y="75"/>
                    </a:cubicBezTo>
                    <a:cubicBezTo>
                      <a:pt x="13" y="75"/>
                      <a:pt x="11" y="73"/>
                      <a:pt x="11" y="70"/>
                    </a:cubicBezTo>
                    <a:cubicBezTo>
                      <a:pt x="11" y="68"/>
                      <a:pt x="13" y="66"/>
                      <a:pt x="16" y="66"/>
                    </a:cubicBezTo>
                    <a:close/>
                    <a:moveTo>
                      <a:pt x="19" y="80"/>
                    </a:moveTo>
                    <a:cubicBezTo>
                      <a:pt x="19" y="80"/>
                      <a:pt x="19" y="80"/>
                      <a:pt x="19" y="80"/>
                    </a:cubicBezTo>
                    <a:cubicBezTo>
                      <a:pt x="13" y="80"/>
                      <a:pt x="13" y="80"/>
                      <a:pt x="13" y="80"/>
                    </a:cubicBezTo>
                    <a:cubicBezTo>
                      <a:pt x="6" y="80"/>
                      <a:pt x="0" y="86"/>
                      <a:pt x="0" y="92"/>
                    </a:cubicBezTo>
                    <a:cubicBezTo>
                      <a:pt x="0" y="92"/>
                      <a:pt x="0" y="92"/>
                      <a:pt x="0" y="92"/>
                    </a:cubicBezTo>
                    <a:cubicBezTo>
                      <a:pt x="0" y="94"/>
                      <a:pt x="0" y="94"/>
                      <a:pt x="0" y="94"/>
                    </a:cubicBezTo>
                    <a:cubicBezTo>
                      <a:pt x="0" y="95"/>
                      <a:pt x="1" y="96"/>
                      <a:pt x="3" y="96"/>
                    </a:cubicBezTo>
                    <a:cubicBezTo>
                      <a:pt x="29" y="96"/>
                      <a:pt x="29" y="96"/>
                      <a:pt x="29" y="96"/>
                    </a:cubicBezTo>
                    <a:cubicBezTo>
                      <a:pt x="30" y="96"/>
                      <a:pt x="31" y="95"/>
                      <a:pt x="31" y="94"/>
                    </a:cubicBezTo>
                    <a:cubicBezTo>
                      <a:pt x="31" y="92"/>
                      <a:pt x="31" y="92"/>
                      <a:pt x="31" y="92"/>
                    </a:cubicBezTo>
                    <a:cubicBezTo>
                      <a:pt x="31" y="86"/>
                      <a:pt x="26" y="80"/>
                      <a:pt x="19" y="80"/>
                    </a:cubicBezTo>
                    <a:close/>
                    <a:moveTo>
                      <a:pt x="5" y="92"/>
                    </a:moveTo>
                    <a:cubicBezTo>
                      <a:pt x="5" y="88"/>
                      <a:pt x="8" y="85"/>
                      <a:pt x="13" y="85"/>
                    </a:cubicBezTo>
                    <a:cubicBezTo>
                      <a:pt x="19" y="85"/>
                      <a:pt x="19" y="85"/>
                      <a:pt x="19" y="85"/>
                    </a:cubicBezTo>
                    <a:cubicBezTo>
                      <a:pt x="23" y="85"/>
                      <a:pt x="26" y="88"/>
                      <a:pt x="27" y="92"/>
                    </a:cubicBezTo>
                    <a:cubicBezTo>
                      <a:pt x="5" y="92"/>
                      <a:pt x="5" y="92"/>
                      <a:pt x="5" y="92"/>
                    </a:cubicBezTo>
                    <a:close/>
                    <a:moveTo>
                      <a:pt x="74" y="70"/>
                    </a:moveTo>
                    <a:cubicBezTo>
                      <a:pt x="74" y="75"/>
                      <a:pt x="78" y="79"/>
                      <a:pt x="83" y="79"/>
                    </a:cubicBezTo>
                    <a:cubicBezTo>
                      <a:pt x="88" y="79"/>
                      <a:pt x="92" y="75"/>
                      <a:pt x="92" y="70"/>
                    </a:cubicBezTo>
                    <a:cubicBezTo>
                      <a:pt x="92" y="65"/>
                      <a:pt x="88" y="61"/>
                      <a:pt x="83" y="61"/>
                    </a:cubicBezTo>
                    <a:cubicBezTo>
                      <a:pt x="78" y="61"/>
                      <a:pt x="74" y="65"/>
                      <a:pt x="74" y="70"/>
                    </a:cubicBezTo>
                    <a:close/>
                    <a:moveTo>
                      <a:pt x="87" y="70"/>
                    </a:moveTo>
                    <a:cubicBezTo>
                      <a:pt x="87" y="73"/>
                      <a:pt x="85" y="75"/>
                      <a:pt x="83" y="75"/>
                    </a:cubicBezTo>
                    <a:cubicBezTo>
                      <a:pt x="80" y="75"/>
                      <a:pt x="78" y="73"/>
                      <a:pt x="78" y="70"/>
                    </a:cubicBezTo>
                    <a:cubicBezTo>
                      <a:pt x="78" y="68"/>
                      <a:pt x="80" y="66"/>
                      <a:pt x="83" y="66"/>
                    </a:cubicBezTo>
                    <a:cubicBezTo>
                      <a:pt x="85" y="66"/>
                      <a:pt x="87" y="68"/>
                      <a:pt x="87" y="70"/>
                    </a:cubicBezTo>
                    <a:close/>
                    <a:moveTo>
                      <a:pt x="86" y="80"/>
                    </a:moveTo>
                    <a:cubicBezTo>
                      <a:pt x="86" y="80"/>
                      <a:pt x="86" y="80"/>
                      <a:pt x="86" y="80"/>
                    </a:cubicBezTo>
                    <a:cubicBezTo>
                      <a:pt x="80" y="80"/>
                      <a:pt x="80" y="80"/>
                      <a:pt x="80" y="80"/>
                    </a:cubicBezTo>
                    <a:cubicBezTo>
                      <a:pt x="73" y="80"/>
                      <a:pt x="67" y="86"/>
                      <a:pt x="67" y="92"/>
                    </a:cubicBezTo>
                    <a:cubicBezTo>
                      <a:pt x="67" y="92"/>
                      <a:pt x="67" y="92"/>
                      <a:pt x="67" y="92"/>
                    </a:cubicBezTo>
                    <a:cubicBezTo>
                      <a:pt x="67" y="94"/>
                      <a:pt x="67" y="94"/>
                      <a:pt x="67" y="94"/>
                    </a:cubicBezTo>
                    <a:cubicBezTo>
                      <a:pt x="67" y="95"/>
                      <a:pt x="68" y="96"/>
                      <a:pt x="70" y="96"/>
                    </a:cubicBezTo>
                    <a:cubicBezTo>
                      <a:pt x="96" y="96"/>
                      <a:pt x="96" y="96"/>
                      <a:pt x="96" y="96"/>
                    </a:cubicBezTo>
                    <a:cubicBezTo>
                      <a:pt x="97" y="96"/>
                      <a:pt x="98" y="95"/>
                      <a:pt x="98" y="94"/>
                    </a:cubicBezTo>
                    <a:cubicBezTo>
                      <a:pt x="98" y="92"/>
                      <a:pt x="98" y="92"/>
                      <a:pt x="98" y="92"/>
                    </a:cubicBezTo>
                    <a:cubicBezTo>
                      <a:pt x="98" y="86"/>
                      <a:pt x="93" y="80"/>
                      <a:pt x="86" y="80"/>
                    </a:cubicBezTo>
                    <a:close/>
                    <a:moveTo>
                      <a:pt x="72" y="92"/>
                    </a:moveTo>
                    <a:cubicBezTo>
                      <a:pt x="72" y="88"/>
                      <a:pt x="75" y="85"/>
                      <a:pt x="80" y="85"/>
                    </a:cubicBezTo>
                    <a:cubicBezTo>
                      <a:pt x="86" y="85"/>
                      <a:pt x="86" y="85"/>
                      <a:pt x="86" y="85"/>
                    </a:cubicBezTo>
                    <a:cubicBezTo>
                      <a:pt x="90" y="85"/>
                      <a:pt x="93" y="88"/>
                      <a:pt x="94" y="92"/>
                    </a:cubicBezTo>
                    <a:cubicBezTo>
                      <a:pt x="72" y="92"/>
                      <a:pt x="72" y="92"/>
                      <a:pt x="72" y="92"/>
                    </a:cubicBezTo>
                    <a:close/>
                  </a:path>
                </a:pathLst>
              </a:custGeom>
              <a:gradFill>
                <a:gsLst>
                  <a:gs pos="0">
                    <a:srgbClr val="000082"/>
                  </a:gs>
                  <a:gs pos="30000">
                    <a:srgbClr val="66008F"/>
                  </a:gs>
                  <a:gs pos="64999">
                    <a:srgbClr val="BA0066"/>
                  </a:gs>
                  <a:gs pos="89999">
                    <a:srgbClr val="FF0000"/>
                  </a:gs>
                  <a:gs pos="100000">
                    <a:srgbClr val="FF82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38"/>
              <p:cNvSpPr>
                <a:spLocks noEditPoints="1"/>
              </p:cNvSpPr>
              <p:nvPr/>
            </p:nvSpPr>
            <p:spPr bwMode="auto">
              <a:xfrm>
                <a:off x="3733800" y="3657600"/>
                <a:ext cx="457200" cy="381000"/>
              </a:xfrm>
              <a:custGeom>
                <a:avLst/>
                <a:gdLst>
                  <a:gd name="T0" fmla="*/ 55 w 127"/>
                  <a:gd name="T1" fmla="*/ 64 h 96"/>
                  <a:gd name="T2" fmla="*/ 53 w 127"/>
                  <a:gd name="T3" fmla="*/ 53 h 96"/>
                  <a:gd name="T4" fmla="*/ 62 w 127"/>
                  <a:gd name="T5" fmla="*/ 23 h 96"/>
                  <a:gd name="T6" fmla="*/ 31 w 127"/>
                  <a:gd name="T7" fmla="*/ 0 h 96"/>
                  <a:gd name="T8" fmla="*/ 15 w 127"/>
                  <a:gd name="T9" fmla="*/ 32 h 96"/>
                  <a:gd name="T10" fmla="*/ 23 w 127"/>
                  <a:gd name="T11" fmla="*/ 61 h 96"/>
                  <a:gd name="T12" fmla="*/ 7 w 127"/>
                  <a:gd name="T13" fmla="*/ 70 h 96"/>
                  <a:gd name="T14" fmla="*/ 0 w 127"/>
                  <a:gd name="T15" fmla="*/ 80 h 96"/>
                  <a:gd name="T16" fmla="*/ 4 w 127"/>
                  <a:gd name="T17" fmla="*/ 95 h 96"/>
                  <a:gd name="T18" fmla="*/ 21 w 127"/>
                  <a:gd name="T19" fmla="*/ 69 h 96"/>
                  <a:gd name="T20" fmla="*/ 29 w 127"/>
                  <a:gd name="T21" fmla="*/ 79 h 96"/>
                  <a:gd name="T22" fmla="*/ 35 w 127"/>
                  <a:gd name="T23" fmla="*/ 95 h 96"/>
                  <a:gd name="T24" fmla="*/ 39 w 127"/>
                  <a:gd name="T25" fmla="*/ 75 h 96"/>
                  <a:gd name="T26" fmla="*/ 46 w 127"/>
                  <a:gd name="T27" fmla="*/ 79 h 96"/>
                  <a:gd name="T28" fmla="*/ 66 w 127"/>
                  <a:gd name="T29" fmla="*/ 74 h 96"/>
                  <a:gd name="T30" fmla="*/ 72 w 127"/>
                  <a:gd name="T31" fmla="*/ 96 h 96"/>
                  <a:gd name="T32" fmla="*/ 71 w 127"/>
                  <a:gd name="T33" fmla="*/ 73 h 96"/>
                  <a:gd name="T34" fmla="*/ 19 w 127"/>
                  <a:gd name="T35" fmla="*/ 32 h 96"/>
                  <a:gd name="T36" fmla="*/ 17 w 127"/>
                  <a:gd name="T37" fmla="*/ 19 h 96"/>
                  <a:gd name="T38" fmla="*/ 58 w 127"/>
                  <a:gd name="T39" fmla="*/ 23 h 96"/>
                  <a:gd name="T40" fmla="*/ 56 w 127"/>
                  <a:gd name="T41" fmla="*/ 37 h 96"/>
                  <a:gd name="T42" fmla="*/ 49 w 127"/>
                  <a:gd name="T43" fmla="*/ 52 h 96"/>
                  <a:gd name="T44" fmla="*/ 36 w 127"/>
                  <a:gd name="T45" fmla="*/ 59 h 96"/>
                  <a:gd name="T46" fmla="*/ 48 w 127"/>
                  <a:gd name="T47" fmla="*/ 60 h 96"/>
                  <a:gd name="T48" fmla="*/ 27 w 127"/>
                  <a:gd name="T49" fmla="*/ 57 h 96"/>
                  <a:gd name="T50" fmla="*/ 29 w 127"/>
                  <a:gd name="T51" fmla="*/ 75 h 96"/>
                  <a:gd name="T52" fmla="*/ 25 w 127"/>
                  <a:gd name="T53" fmla="*/ 64 h 96"/>
                  <a:gd name="T54" fmla="*/ 45 w 127"/>
                  <a:gd name="T55" fmla="*/ 75 h 96"/>
                  <a:gd name="T56" fmla="*/ 40 w 127"/>
                  <a:gd name="T57" fmla="*/ 70 h 96"/>
                  <a:gd name="T58" fmla="*/ 45 w 127"/>
                  <a:gd name="T59" fmla="*/ 75 h 96"/>
                  <a:gd name="T60" fmla="*/ 23 w 127"/>
                  <a:gd name="T61" fmla="*/ 29 h 96"/>
                  <a:gd name="T62" fmla="*/ 24 w 127"/>
                  <a:gd name="T63" fmla="*/ 18 h 96"/>
                  <a:gd name="T64" fmla="*/ 50 w 127"/>
                  <a:gd name="T65" fmla="*/ 26 h 96"/>
                  <a:gd name="T66" fmla="*/ 25 w 127"/>
                  <a:gd name="T67" fmla="*/ 22 h 96"/>
                  <a:gd name="T68" fmla="*/ 15 w 127"/>
                  <a:gd name="T69" fmla="*/ 96 h 96"/>
                  <a:gd name="T70" fmla="*/ 15 w 127"/>
                  <a:gd name="T71" fmla="*/ 84 h 96"/>
                  <a:gd name="T72" fmla="*/ 62 w 127"/>
                  <a:gd name="T73" fmla="*/ 95 h 96"/>
                  <a:gd name="T74" fmla="*/ 58 w 127"/>
                  <a:gd name="T75" fmla="*/ 86 h 96"/>
                  <a:gd name="T76" fmla="*/ 93 w 127"/>
                  <a:gd name="T77" fmla="*/ 30 h 96"/>
                  <a:gd name="T78" fmla="*/ 106 w 127"/>
                  <a:gd name="T79" fmla="*/ 17 h 96"/>
                  <a:gd name="T80" fmla="*/ 85 w 127"/>
                  <a:gd name="T81" fmla="*/ 17 h 96"/>
                  <a:gd name="T82" fmla="*/ 93 w 127"/>
                  <a:gd name="T83" fmla="*/ 9 h 96"/>
                  <a:gd name="T84" fmla="*/ 93 w 127"/>
                  <a:gd name="T85" fmla="*/ 67 h 96"/>
                  <a:gd name="T86" fmla="*/ 93 w 127"/>
                  <a:gd name="T87" fmla="*/ 71 h 96"/>
                  <a:gd name="T88" fmla="*/ 102 w 127"/>
                  <a:gd name="T89" fmla="*/ 80 h 96"/>
                  <a:gd name="T90" fmla="*/ 115 w 127"/>
                  <a:gd name="T91" fmla="*/ 60 h 96"/>
                  <a:gd name="T92" fmla="*/ 127 w 127"/>
                  <a:gd name="T9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 h="96">
                    <a:moveTo>
                      <a:pt x="67" y="70"/>
                    </a:moveTo>
                    <a:cubicBezTo>
                      <a:pt x="56" y="66"/>
                      <a:pt x="56" y="66"/>
                      <a:pt x="56" y="66"/>
                    </a:cubicBezTo>
                    <a:cubicBezTo>
                      <a:pt x="56" y="65"/>
                      <a:pt x="56" y="65"/>
                      <a:pt x="55" y="64"/>
                    </a:cubicBezTo>
                    <a:cubicBezTo>
                      <a:pt x="52" y="61"/>
                      <a:pt x="52" y="61"/>
                      <a:pt x="52" y="61"/>
                    </a:cubicBezTo>
                    <a:cubicBezTo>
                      <a:pt x="52" y="54"/>
                      <a:pt x="52" y="54"/>
                      <a:pt x="52" y="54"/>
                    </a:cubicBezTo>
                    <a:cubicBezTo>
                      <a:pt x="52" y="54"/>
                      <a:pt x="52" y="54"/>
                      <a:pt x="53" y="53"/>
                    </a:cubicBezTo>
                    <a:cubicBezTo>
                      <a:pt x="57" y="49"/>
                      <a:pt x="60" y="43"/>
                      <a:pt x="60" y="37"/>
                    </a:cubicBezTo>
                    <a:cubicBezTo>
                      <a:pt x="60" y="32"/>
                      <a:pt x="60" y="32"/>
                      <a:pt x="60" y="32"/>
                    </a:cubicBezTo>
                    <a:cubicBezTo>
                      <a:pt x="61" y="29"/>
                      <a:pt x="62" y="26"/>
                      <a:pt x="62" y="23"/>
                    </a:cubicBezTo>
                    <a:cubicBezTo>
                      <a:pt x="62" y="2"/>
                      <a:pt x="62" y="2"/>
                      <a:pt x="62" y="2"/>
                    </a:cubicBezTo>
                    <a:cubicBezTo>
                      <a:pt x="62" y="1"/>
                      <a:pt x="61" y="0"/>
                      <a:pt x="60" y="0"/>
                    </a:cubicBezTo>
                    <a:cubicBezTo>
                      <a:pt x="31" y="0"/>
                      <a:pt x="31" y="0"/>
                      <a:pt x="31" y="0"/>
                    </a:cubicBezTo>
                    <a:cubicBezTo>
                      <a:pt x="21" y="0"/>
                      <a:pt x="13" y="8"/>
                      <a:pt x="13" y="19"/>
                    </a:cubicBezTo>
                    <a:cubicBezTo>
                      <a:pt x="13" y="23"/>
                      <a:pt x="13" y="23"/>
                      <a:pt x="13" y="23"/>
                    </a:cubicBezTo>
                    <a:cubicBezTo>
                      <a:pt x="13" y="26"/>
                      <a:pt x="14" y="29"/>
                      <a:pt x="15" y="32"/>
                    </a:cubicBezTo>
                    <a:cubicBezTo>
                      <a:pt x="15" y="36"/>
                      <a:pt x="15" y="36"/>
                      <a:pt x="15" y="36"/>
                    </a:cubicBezTo>
                    <a:cubicBezTo>
                      <a:pt x="15" y="44"/>
                      <a:pt x="18" y="50"/>
                      <a:pt x="23" y="54"/>
                    </a:cubicBezTo>
                    <a:cubicBezTo>
                      <a:pt x="23" y="61"/>
                      <a:pt x="23" y="61"/>
                      <a:pt x="23" y="61"/>
                    </a:cubicBezTo>
                    <a:cubicBezTo>
                      <a:pt x="20" y="64"/>
                      <a:pt x="20" y="64"/>
                      <a:pt x="20" y="64"/>
                    </a:cubicBezTo>
                    <a:cubicBezTo>
                      <a:pt x="19" y="65"/>
                      <a:pt x="19" y="65"/>
                      <a:pt x="19" y="66"/>
                    </a:cubicBezTo>
                    <a:cubicBezTo>
                      <a:pt x="7" y="70"/>
                      <a:pt x="7" y="70"/>
                      <a:pt x="7" y="70"/>
                    </a:cubicBezTo>
                    <a:cubicBezTo>
                      <a:pt x="6" y="71"/>
                      <a:pt x="6" y="71"/>
                      <a:pt x="5" y="71"/>
                    </a:cubicBezTo>
                    <a:cubicBezTo>
                      <a:pt x="5" y="71"/>
                      <a:pt x="3" y="73"/>
                      <a:pt x="2" y="74"/>
                    </a:cubicBezTo>
                    <a:cubicBezTo>
                      <a:pt x="1" y="76"/>
                      <a:pt x="0" y="78"/>
                      <a:pt x="0" y="80"/>
                    </a:cubicBezTo>
                    <a:cubicBezTo>
                      <a:pt x="0" y="95"/>
                      <a:pt x="0" y="95"/>
                      <a:pt x="0" y="95"/>
                    </a:cubicBezTo>
                    <a:cubicBezTo>
                      <a:pt x="0" y="96"/>
                      <a:pt x="1" y="96"/>
                      <a:pt x="2" y="96"/>
                    </a:cubicBezTo>
                    <a:cubicBezTo>
                      <a:pt x="3" y="96"/>
                      <a:pt x="4" y="96"/>
                      <a:pt x="4" y="95"/>
                    </a:cubicBezTo>
                    <a:cubicBezTo>
                      <a:pt x="4" y="80"/>
                      <a:pt x="4" y="80"/>
                      <a:pt x="4" y="80"/>
                    </a:cubicBezTo>
                    <a:cubicBezTo>
                      <a:pt x="4" y="77"/>
                      <a:pt x="6" y="75"/>
                      <a:pt x="8" y="74"/>
                    </a:cubicBezTo>
                    <a:cubicBezTo>
                      <a:pt x="21" y="69"/>
                      <a:pt x="21" y="69"/>
                      <a:pt x="21" y="69"/>
                    </a:cubicBezTo>
                    <a:cubicBezTo>
                      <a:pt x="26" y="77"/>
                      <a:pt x="26" y="77"/>
                      <a:pt x="26" y="77"/>
                    </a:cubicBezTo>
                    <a:cubicBezTo>
                      <a:pt x="27" y="78"/>
                      <a:pt x="28" y="79"/>
                      <a:pt x="29" y="79"/>
                    </a:cubicBezTo>
                    <a:cubicBezTo>
                      <a:pt x="29" y="79"/>
                      <a:pt x="29" y="79"/>
                      <a:pt x="29" y="79"/>
                    </a:cubicBezTo>
                    <a:cubicBezTo>
                      <a:pt x="31" y="79"/>
                      <a:pt x="32" y="78"/>
                      <a:pt x="32" y="78"/>
                    </a:cubicBezTo>
                    <a:cubicBezTo>
                      <a:pt x="35" y="75"/>
                      <a:pt x="35" y="75"/>
                      <a:pt x="35" y="75"/>
                    </a:cubicBezTo>
                    <a:cubicBezTo>
                      <a:pt x="35" y="95"/>
                      <a:pt x="35" y="95"/>
                      <a:pt x="35" y="95"/>
                    </a:cubicBezTo>
                    <a:cubicBezTo>
                      <a:pt x="35" y="96"/>
                      <a:pt x="36" y="96"/>
                      <a:pt x="37" y="96"/>
                    </a:cubicBezTo>
                    <a:cubicBezTo>
                      <a:pt x="38" y="96"/>
                      <a:pt x="39" y="96"/>
                      <a:pt x="39" y="95"/>
                    </a:cubicBezTo>
                    <a:cubicBezTo>
                      <a:pt x="39" y="75"/>
                      <a:pt x="39" y="75"/>
                      <a:pt x="39" y="75"/>
                    </a:cubicBezTo>
                    <a:cubicBezTo>
                      <a:pt x="42" y="78"/>
                      <a:pt x="42" y="78"/>
                      <a:pt x="42" y="78"/>
                    </a:cubicBezTo>
                    <a:cubicBezTo>
                      <a:pt x="43" y="78"/>
                      <a:pt x="44" y="79"/>
                      <a:pt x="45" y="79"/>
                    </a:cubicBezTo>
                    <a:cubicBezTo>
                      <a:pt x="45" y="79"/>
                      <a:pt x="46" y="79"/>
                      <a:pt x="46" y="79"/>
                    </a:cubicBezTo>
                    <a:cubicBezTo>
                      <a:pt x="47" y="79"/>
                      <a:pt x="48" y="78"/>
                      <a:pt x="49" y="77"/>
                    </a:cubicBezTo>
                    <a:cubicBezTo>
                      <a:pt x="54" y="69"/>
                      <a:pt x="54" y="69"/>
                      <a:pt x="54" y="69"/>
                    </a:cubicBezTo>
                    <a:cubicBezTo>
                      <a:pt x="66" y="74"/>
                      <a:pt x="66" y="74"/>
                      <a:pt x="66" y="74"/>
                    </a:cubicBezTo>
                    <a:cubicBezTo>
                      <a:pt x="69" y="75"/>
                      <a:pt x="70" y="77"/>
                      <a:pt x="70" y="80"/>
                    </a:cubicBezTo>
                    <a:cubicBezTo>
                      <a:pt x="70" y="95"/>
                      <a:pt x="70" y="95"/>
                      <a:pt x="70" y="95"/>
                    </a:cubicBezTo>
                    <a:cubicBezTo>
                      <a:pt x="70" y="96"/>
                      <a:pt x="71" y="96"/>
                      <a:pt x="72" y="96"/>
                    </a:cubicBezTo>
                    <a:cubicBezTo>
                      <a:pt x="73" y="96"/>
                      <a:pt x="74" y="96"/>
                      <a:pt x="74" y="95"/>
                    </a:cubicBezTo>
                    <a:cubicBezTo>
                      <a:pt x="74" y="80"/>
                      <a:pt x="74" y="80"/>
                      <a:pt x="74" y="80"/>
                    </a:cubicBezTo>
                    <a:cubicBezTo>
                      <a:pt x="74" y="77"/>
                      <a:pt x="73" y="75"/>
                      <a:pt x="71" y="73"/>
                    </a:cubicBezTo>
                    <a:cubicBezTo>
                      <a:pt x="70" y="72"/>
                      <a:pt x="67" y="70"/>
                      <a:pt x="67" y="70"/>
                    </a:cubicBezTo>
                    <a:close/>
                    <a:moveTo>
                      <a:pt x="19" y="36"/>
                    </a:moveTo>
                    <a:cubicBezTo>
                      <a:pt x="19" y="32"/>
                      <a:pt x="19" y="32"/>
                      <a:pt x="19" y="32"/>
                    </a:cubicBezTo>
                    <a:cubicBezTo>
                      <a:pt x="19" y="31"/>
                      <a:pt x="19" y="31"/>
                      <a:pt x="19" y="31"/>
                    </a:cubicBezTo>
                    <a:cubicBezTo>
                      <a:pt x="17" y="28"/>
                      <a:pt x="17" y="25"/>
                      <a:pt x="17" y="23"/>
                    </a:cubicBezTo>
                    <a:cubicBezTo>
                      <a:pt x="17" y="19"/>
                      <a:pt x="17" y="19"/>
                      <a:pt x="17" y="19"/>
                    </a:cubicBezTo>
                    <a:cubicBezTo>
                      <a:pt x="17" y="11"/>
                      <a:pt x="23" y="4"/>
                      <a:pt x="31" y="4"/>
                    </a:cubicBezTo>
                    <a:cubicBezTo>
                      <a:pt x="58" y="4"/>
                      <a:pt x="58" y="4"/>
                      <a:pt x="58" y="4"/>
                    </a:cubicBezTo>
                    <a:cubicBezTo>
                      <a:pt x="58" y="23"/>
                      <a:pt x="58" y="23"/>
                      <a:pt x="58" y="23"/>
                    </a:cubicBezTo>
                    <a:cubicBezTo>
                      <a:pt x="58" y="25"/>
                      <a:pt x="57" y="28"/>
                      <a:pt x="56" y="31"/>
                    </a:cubicBezTo>
                    <a:cubicBezTo>
                      <a:pt x="56" y="31"/>
                      <a:pt x="56" y="31"/>
                      <a:pt x="56" y="32"/>
                    </a:cubicBezTo>
                    <a:cubicBezTo>
                      <a:pt x="56" y="37"/>
                      <a:pt x="56" y="37"/>
                      <a:pt x="56" y="37"/>
                    </a:cubicBezTo>
                    <a:cubicBezTo>
                      <a:pt x="56" y="42"/>
                      <a:pt x="54" y="47"/>
                      <a:pt x="50" y="51"/>
                    </a:cubicBezTo>
                    <a:cubicBezTo>
                      <a:pt x="50" y="51"/>
                      <a:pt x="49" y="51"/>
                      <a:pt x="49" y="52"/>
                    </a:cubicBezTo>
                    <a:cubicBezTo>
                      <a:pt x="49" y="52"/>
                      <a:pt x="49" y="52"/>
                      <a:pt x="49" y="52"/>
                    </a:cubicBezTo>
                    <a:cubicBezTo>
                      <a:pt x="45" y="55"/>
                      <a:pt x="41" y="56"/>
                      <a:pt x="36" y="56"/>
                    </a:cubicBezTo>
                    <a:cubicBezTo>
                      <a:pt x="26" y="55"/>
                      <a:pt x="19" y="47"/>
                      <a:pt x="19" y="36"/>
                    </a:cubicBezTo>
                    <a:close/>
                    <a:moveTo>
                      <a:pt x="36" y="59"/>
                    </a:moveTo>
                    <a:cubicBezTo>
                      <a:pt x="36" y="59"/>
                      <a:pt x="37" y="60"/>
                      <a:pt x="37" y="60"/>
                    </a:cubicBezTo>
                    <a:cubicBezTo>
                      <a:pt x="41" y="60"/>
                      <a:pt x="45" y="59"/>
                      <a:pt x="48" y="57"/>
                    </a:cubicBezTo>
                    <a:cubicBezTo>
                      <a:pt x="48" y="60"/>
                      <a:pt x="48" y="60"/>
                      <a:pt x="48" y="60"/>
                    </a:cubicBezTo>
                    <a:cubicBezTo>
                      <a:pt x="37" y="68"/>
                      <a:pt x="37" y="68"/>
                      <a:pt x="37" y="68"/>
                    </a:cubicBezTo>
                    <a:cubicBezTo>
                      <a:pt x="27" y="60"/>
                      <a:pt x="27" y="60"/>
                      <a:pt x="27" y="60"/>
                    </a:cubicBezTo>
                    <a:cubicBezTo>
                      <a:pt x="27" y="57"/>
                      <a:pt x="27" y="57"/>
                      <a:pt x="27" y="57"/>
                    </a:cubicBezTo>
                    <a:cubicBezTo>
                      <a:pt x="30" y="58"/>
                      <a:pt x="33" y="59"/>
                      <a:pt x="36" y="59"/>
                    </a:cubicBezTo>
                    <a:close/>
                    <a:moveTo>
                      <a:pt x="30" y="75"/>
                    </a:moveTo>
                    <a:cubicBezTo>
                      <a:pt x="30" y="75"/>
                      <a:pt x="30" y="75"/>
                      <a:pt x="29" y="75"/>
                    </a:cubicBezTo>
                    <a:cubicBezTo>
                      <a:pt x="29" y="75"/>
                      <a:pt x="29" y="75"/>
                      <a:pt x="29" y="75"/>
                    </a:cubicBezTo>
                    <a:cubicBezTo>
                      <a:pt x="23" y="66"/>
                      <a:pt x="23" y="66"/>
                      <a:pt x="23" y="66"/>
                    </a:cubicBezTo>
                    <a:cubicBezTo>
                      <a:pt x="25" y="64"/>
                      <a:pt x="25" y="64"/>
                      <a:pt x="25" y="64"/>
                    </a:cubicBezTo>
                    <a:cubicBezTo>
                      <a:pt x="34" y="70"/>
                      <a:pt x="34" y="70"/>
                      <a:pt x="34" y="70"/>
                    </a:cubicBezTo>
                    <a:lnTo>
                      <a:pt x="30" y="75"/>
                    </a:lnTo>
                    <a:close/>
                    <a:moveTo>
                      <a:pt x="45" y="75"/>
                    </a:moveTo>
                    <a:cubicBezTo>
                      <a:pt x="45" y="75"/>
                      <a:pt x="45" y="75"/>
                      <a:pt x="45" y="75"/>
                    </a:cubicBezTo>
                    <a:cubicBezTo>
                      <a:pt x="45" y="75"/>
                      <a:pt x="45" y="75"/>
                      <a:pt x="45" y="75"/>
                    </a:cubicBezTo>
                    <a:cubicBezTo>
                      <a:pt x="40" y="70"/>
                      <a:pt x="40" y="70"/>
                      <a:pt x="40" y="70"/>
                    </a:cubicBezTo>
                    <a:cubicBezTo>
                      <a:pt x="49" y="64"/>
                      <a:pt x="49" y="64"/>
                      <a:pt x="49" y="64"/>
                    </a:cubicBezTo>
                    <a:cubicBezTo>
                      <a:pt x="51" y="66"/>
                      <a:pt x="51" y="66"/>
                      <a:pt x="51" y="66"/>
                    </a:cubicBezTo>
                    <a:lnTo>
                      <a:pt x="45" y="75"/>
                    </a:lnTo>
                    <a:close/>
                    <a:moveTo>
                      <a:pt x="25" y="22"/>
                    </a:moveTo>
                    <a:cubicBezTo>
                      <a:pt x="25" y="27"/>
                      <a:pt x="25" y="27"/>
                      <a:pt x="25" y="27"/>
                    </a:cubicBezTo>
                    <a:cubicBezTo>
                      <a:pt x="25" y="28"/>
                      <a:pt x="24" y="29"/>
                      <a:pt x="23" y="29"/>
                    </a:cubicBezTo>
                    <a:cubicBezTo>
                      <a:pt x="22" y="29"/>
                      <a:pt x="21" y="28"/>
                      <a:pt x="21" y="27"/>
                    </a:cubicBezTo>
                    <a:cubicBezTo>
                      <a:pt x="21" y="22"/>
                      <a:pt x="21" y="22"/>
                      <a:pt x="21" y="22"/>
                    </a:cubicBezTo>
                    <a:cubicBezTo>
                      <a:pt x="21" y="20"/>
                      <a:pt x="22" y="19"/>
                      <a:pt x="24" y="18"/>
                    </a:cubicBezTo>
                    <a:cubicBezTo>
                      <a:pt x="31" y="17"/>
                      <a:pt x="46" y="16"/>
                      <a:pt x="53" y="23"/>
                    </a:cubicBezTo>
                    <a:cubicBezTo>
                      <a:pt x="54" y="24"/>
                      <a:pt x="54" y="25"/>
                      <a:pt x="53" y="26"/>
                    </a:cubicBezTo>
                    <a:cubicBezTo>
                      <a:pt x="52" y="27"/>
                      <a:pt x="51" y="27"/>
                      <a:pt x="50" y="26"/>
                    </a:cubicBezTo>
                    <a:cubicBezTo>
                      <a:pt x="48" y="23"/>
                      <a:pt x="43" y="22"/>
                      <a:pt x="37" y="22"/>
                    </a:cubicBezTo>
                    <a:cubicBezTo>
                      <a:pt x="32" y="21"/>
                      <a:pt x="27" y="22"/>
                      <a:pt x="25" y="22"/>
                    </a:cubicBezTo>
                    <a:cubicBezTo>
                      <a:pt x="25" y="22"/>
                      <a:pt x="25" y="22"/>
                      <a:pt x="25" y="22"/>
                    </a:cubicBezTo>
                    <a:close/>
                    <a:moveTo>
                      <a:pt x="17" y="86"/>
                    </a:moveTo>
                    <a:cubicBezTo>
                      <a:pt x="17" y="95"/>
                      <a:pt x="17" y="95"/>
                      <a:pt x="17" y="95"/>
                    </a:cubicBezTo>
                    <a:cubicBezTo>
                      <a:pt x="17" y="96"/>
                      <a:pt x="16" y="96"/>
                      <a:pt x="15" y="96"/>
                    </a:cubicBezTo>
                    <a:cubicBezTo>
                      <a:pt x="14" y="96"/>
                      <a:pt x="13" y="96"/>
                      <a:pt x="13" y="95"/>
                    </a:cubicBezTo>
                    <a:cubicBezTo>
                      <a:pt x="13" y="86"/>
                      <a:pt x="13" y="86"/>
                      <a:pt x="13" y="86"/>
                    </a:cubicBezTo>
                    <a:cubicBezTo>
                      <a:pt x="13" y="85"/>
                      <a:pt x="14" y="84"/>
                      <a:pt x="15" y="84"/>
                    </a:cubicBezTo>
                    <a:cubicBezTo>
                      <a:pt x="16" y="84"/>
                      <a:pt x="17" y="85"/>
                      <a:pt x="17" y="86"/>
                    </a:cubicBezTo>
                    <a:close/>
                    <a:moveTo>
                      <a:pt x="62" y="86"/>
                    </a:moveTo>
                    <a:cubicBezTo>
                      <a:pt x="62" y="95"/>
                      <a:pt x="62" y="95"/>
                      <a:pt x="62" y="95"/>
                    </a:cubicBezTo>
                    <a:cubicBezTo>
                      <a:pt x="62" y="96"/>
                      <a:pt x="61" y="96"/>
                      <a:pt x="60" y="96"/>
                    </a:cubicBezTo>
                    <a:cubicBezTo>
                      <a:pt x="59" y="96"/>
                      <a:pt x="58" y="96"/>
                      <a:pt x="58" y="95"/>
                    </a:cubicBezTo>
                    <a:cubicBezTo>
                      <a:pt x="58" y="86"/>
                      <a:pt x="58" y="86"/>
                      <a:pt x="58" y="86"/>
                    </a:cubicBezTo>
                    <a:cubicBezTo>
                      <a:pt x="58" y="85"/>
                      <a:pt x="59" y="84"/>
                      <a:pt x="60" y="84"/>
                    </a:cubicBezTo>
                    <a:cubicBezTo>
                      <a:pt x="61" y="84"/>
                      <a:pt x="62" y="85"/>
                      <a:pt x="62" y="86"/>
                    </a:cubicBezTo>
                    <a:close/>
                    <a:moveTo>
                      <a:pt x="93" y="30"/>
                    </a:moveTo>
                    <a:cubicBezTo>
                      <a:pt x="87" y="30"/>
                      <a:pt x="81" y="24"/>
                      <a:pt x="81" y="17"/>
                    </a:cubicBezTo>
                    <a:cubicBezTo>
                      <a:pt x="81" y="10"/>
                      <a:pt x="87" y="5"/>
                      <a:pt x="93" y="5"/>
                    </a:cubicBezTo>
                    <a:cubicBezTo>
                      <a:pt x="100" y="5"/>
                      <a:pt x="106" y="10"/>
                      <a:pt x="106" y="17"/>
                    </a:cubicBezTo>
                    <a:cubicBezTo>
                      <a:pt x="106" y="24"/>
                      <a:pt x="100" y="30"/>
                      <a:pt x="93" y="30"/>
                    </a:cubicBezTo>
                    <a:close/>
                    <a:moveTo>
                      <a:pt x="93" y="9"/>
                    </a:moveTo>
                    <a:cubicBezTo>
                      <a:pt x="89" y="9"/>
                      <a:pt x="85" y="12"/>
                      <a:pt x="85" y="17"/>
                    </a:cubicBezTo>
                    <a:cubicBezTo>
                      <a:pt x="85" y="22"/>
                      <a:pt x="89" y="26"/>
                      <a:pt x="93" y="26"/>
                    </a:cubicBezTo>
                    <a:cubicBezTo>
                      <a:pt x="98" y="26"/>
                      <a:pt x="102" y="22"/>
                      <a:pt x="102" y="17"/>
                    </a:cubicBezTo>
                    <a:cubicBezTo>
                      <a:pt x="102" y="12"/>
                      <a:pt x="98" y="9"/>
                      <a:pt x="93" y="9"/>
                    </a:cubicBezTo>
                    <a:close/>
                    <a:moveTo>
                      <a:pt x="93" y="92"/>
                    </a:moveTo>
                    <a:cubicBezTo>
                      <a:pt x="87" y="92"/>
                      <a:pt x="81" y="86"/>
                      <a:pt x="81" y="80"/>
                    </a:cubicBezTo>
                    <a:cubicBezTo>
                      <a:pt x="81" y="73"/>
                      <a:pt x="87" y="67"/>
                      <a:pt x="93" y="67"/>
                    </a:cubicBezTo>
                    <a:cubicBezTo>
                      <a:pt x="100" y="67"/>
                      <a:pt x="106" y="73"/>
                      <a:pt x="106" y="80"/>
                    </a:cubicBezTo>
                    <a:cubicBezTo>
                      <a:pt x="106" y="86"/>
                      <a:pt x="100" y="92"/>
                      <a:pt x="93" y="92"/>
                    </a:cubicBezTo>
                    <a:close/>
                    <a:moveTo>
                      <a:pt x="93" y="71"/>
                    </a:moveTo>
                    <a:cubicBezTo>
                      <a:pt x="89" y="71"/>
                      <a:pt x="85" y="75"/>
                      <a:pt x="85" y="80"/>
                    </a:cubicBezTo>
                    <a:cubicBezTo>
                      <a:pt x="85" y="84"/>
                      <a:pt x="89" y="88"/>
                      <a:pt x="93" y="88"/>
                    </a:cubicBezTo>
                    <a:cubicBezTo>
                      <a:pt x="98" y="88"/>
                      <a:pt x="102" y="84"/>
                      <a:pt x="102" y="80"/>
                    </a:cubicBezTo>
                    <a:cubicBezTo>
                      <a:pt x="102" y="75"/>
                      <a:pt x="98" y="71"/>
                      <a:pt x="93" y="71"/>
                    </a:cubicBezTo>
                    <a:close/>
                    <a:moveTo>
                      <a:pt x="127" y="48"/>
                    </a:moveTo>
                    <a:cubicBezTo>
                      <a:pt x="127" y="55"/>
                      <a:pt x="122" y="60"/>
                      <a:pt x="115" y="60"/>
                    </a:cubicBezTo>
                    <a:cubicBezTo>
                      <a:pt x="109" y="60"/>
                      <a:pt x="104" y="55"/>
                      <a:pt x="104" y="48"/>
                    </a:cubicBezTo>
                    <a:cubicBezTo>
                      <a:pt x="104" y="42"/>
                      <a:pt x="109" y="37"/>
                      <a:pt x="115" y="37"/>
                    </a:cubicBezTo>
                    <a:cubicBezTo>
                      <a:pt x="122" y="37"/>
                      <a:pt x="127" y="42"/>
                      <a:pt x="127" y="48"/>
                    </a:cubicBezTo>
                    <a:close/>
                  </a:path>
                </a:pathLst>
              </a:custGeom>
              <a:gradFill>
                <a:gsLst>
                  <a:gs pos="0">
                    <a:srgbClr val="000082"/>
                  </a:gs>
                  <a:gs pos="30000">
                    <a:srgbClr val="66008F"/>
                  </a:gs>
                  <a:gs pos="64999">
                    <a:srgbClr val="BA0066"/>
                  </a:gs>
                  <a:gs pos="89999">
                    <a:srgbClr val="FF0000"/>
                  </a:gs>
                  <a:gs pos="100000">
                    <a:srgbClr val="FF82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5" name="TextBox 184"/>
            <p:cNvSpPr txBox="1"/>
            <p:nvPr/>
          </p:nvSpPr>
          <p:spPr>
            <a:xfrm>
              <a:off x="3886200" y="609600"/>
              <a:ext cx="2012949" cy="523220"/>
            </a:xfrm>
            <a:prstGeom prst="rect">
              <a:avLst/>
            </a:prstGeom>
            <a:noFill/>
          </p:spPr>
          <p:txBody>
            <a:bodyPr wrap="square" rtlCol="0">
              <a:spAutoFit/>
            </a:bodyPr>
            <a:lstStyle/>
            <a:p>
              <a:pPr algn="ctr"/>
              <a:r>
                <a:rPr lang="te-IN" sz="2800" b="1" cap="small" dirty="0">
                  <a:solidFill>
                    <a:schemeClr val="tx1">
                      <a:lumMod val="50000"/>
                      <a:lumOff val="50000"/>
                    </a:schemeClr>
                  </a:solidFill>
                </a:rPr>
                <a:t>డిస్ప్రాక్సియా </a:t>
              </a:r>
              <a:endParaRPr lang="en-US" sz="2800" b="1" cap="small" dirty="0">
                <a:solidFill>
                  <a:schemeClr val="tx1">
                    <a:lumMod val="50000"/>
                    <a:lumOff val="50000"/>
                  </a:schemeClr>
                </a:solidFill>
              </a:endParaRPr>
            </a:p>
          </p:txBody>
        </p:sp>
        <p:sp>
          <p:nvSpPr>
            <p:cNvPr id="187" name="Rectangle 186"/>
            <p:cNvSpPr/>
            <p:nvPr/>
          </p:nvSpPr>
          <p:spPr>
            <a:xfrm>
              <a:off x="0" y="0"/>
              <a:ext cx="9906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 </a:t>
              </a:r>
              <a:r>
                <a:rPr lang="en-US" sz="1600" dirty="0">
                  <a:solidFill>
                    <a:schemeClr val="bg1"/>
                  </a:solidFill>
                </a:rPr>
                <a:t>•  </a:t>
              </a:r>
              <a:r>
                <a:rPr lang="te-IN" sz="1600" dirty="0">
                  <a:solidFill>
                    <a:schemeClr val="bg1"/>
                  </a:solidFill>
                </a:rPr>
                <a:t>తల్లిదండ్రుల సమాచార శ్రేణి </a:t>
              </a:r>
              <a:r>
                <a:rPr lang="en-US" sz="1600" dirty="0">
                  <a:solidFill>
                    <a:schemeClr val="bg1"/>
                  </a:solidFill>
                </a:rPr>
                <a:t>  •</a:t>
              </a:r>
              <a:endParaRPr lang="en-US" sz="16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906000" cy="6858000"/>
            <a:chOff x="0" y="0"/>
            <a:chExt cx="9906000" cy="6858000"/>
          </a:xfrm>
        </p:grpSpPr>
        <p:grpSp>
          <p:nvGrpSpPr>
            <p:cNvPr id="2" name="Group 8"/>
            <p:cNvGrpSpPr/>
            <p:nvPr/>
          </p:nvGrpSpPr>
          <p:grpSpPr>
            <a:xfrm>
              <a:off x="0" y="5562600"/>
              <a:ext cx="9729192" cy="1295400"/>
              <a:chOff x="0" y="5562600"/>
              <a:chExt cx="9729192" cy="1295400"/>
            </a:xfrm>
          </p:grpSpPr>
          <p:pic>
            <p:nvPicPr>
              <p:cNvPr id="4" name="Picture 3" descr="ND_logo.png"/>
              <p:cNvPicPr>
                <a:picLocks noChangeAspect="1"/>
              </p:cNvPicPr>
              <p:nvPr/>
            </p:nvPicPr>
            <p:blipFill>
              <a:blip r:embed="rId3" cstate="print"/>
              <a:stretch>
                <a:fillRect/>
              </a:stretch>
            </p:blipFill>
            <p:spPr>
              <a:xfrm>
                <a:off x="3886200" y="5943600"/>
                <a:ext cx="1400541" cy="609600"/>
              </a:xfrm>
              <a:prstGeom prst="rect">
                <a:avLst/>
              </a:prstGeom>
            </p:spPr>
          </p:pic>
          <p:pic>
            <p:nvPicPr>
              <p:cNvPr id="6" name="Picture 5" descr="kids-3171905_1280.png"/>
              <p:cNvPicPr>
                <a:picLocks noChangeAspect="1"/>
              </p:cNvPicPr>
              <p:nvPr/>
            </p:nvPicPr>
            <p:blipFill>
              <a:blip r:embed="rId4" cstate="print"/>
              <a:srcRect r="-640" b="49020"/>
              <a:stretch>
                <a:fillRect/>
              </a:stretch>
            </p:blipFill>
            <p:spPr>
              <a:xfrm>
                <a:off x="0" y="5637039"/>
                <a:ext cx="2286000" cy="1220961"/>
              </a:xfrm>
              <a:prstGeom prst="rect">
                <a:avLst/>
              </a:prstGeom>
            </p:spPr>
          </p:pic>
          <p:pic>
            <p:nvPicPr>
              <p:cNvPr id="7" name="Picture 6" descr="kids-3171905_1280.png"/>
              <p:cNvPicPr>
                <a:picLocks noChangeAspect="1"/>
              </p:cNvPicPr>
              <p:nvPr/>
            </p:nvPicPr>
            <p:blipFill>
              <a:blip r:embed="rId5" cstate="print"/>
              <a:srcRect t="54444"/>
              <a:stretch>
                <a:fillRect/>
              </a:stretch>
            </p:blipFill>
            <p:spPr>
              <a:xfrm>
                <a:off x="7086600" y="5562600"/>
                <a:ext cx="2642592" cy="1269296"/>
              </a:xfrm>
              <a:prstGeom prst="rect">
                <a:avLst/>
              </a:prstGeom>
            </p:spPr>
          </p:pic>
          <p:sp>
            <p:nvSpPr>
              <p:cNvPr id="8" name="TextBox 7"/>
              <p:cNvSpPr txBox="1"/>
              <p:nvPr/>
            </p:nvSpPr>
            <p:spPr>
              <a:xfrm>
                <a:off x="3657600" y="6581001"/>
                <a:ext cx="1906612" cy="276999"/>
              </a:xfrm>
              <a:prstGeom prst="rect">
                <a:avLst/>
              </a:prstGeom>
              <a:noFill/>
            </p:spPr>
            <p:txBody>
              <a:bodyPr wrap="none" rtlCol="0">
                <a:spAutoFit/>
              </a:bodyPr>
              <a:lstStyle/>
              <a:p>
                <a:r>
                  <a:rPr lang="te-IN" sz="1200" i="1" dirty="0"/>
                  <a:t>ఫరీదా రాజ్ , ప్రత్యేక విద్యావేత్త </a:t>
                </a:r>
                <a:endParaRPr lang="en-US" sz="1200" i="1" dirty="0"/>
              </a:p>
            </p:txBody>
          </p:sp>
        </p:grpSp>
        <p:sp>
          <p:nvSpPr>
            <p:cNvPr id="9" name="Rectangle 8"/>
            <p:cNvSpPr/>
            <p:nvPr/>
          </p:nvSpPr>
          <p:spPr>
            <a:xfrm>
              <a:off x="994826" y="533400"/>
              <a:ext cx="8911174" cy="523220"/>
            </a:xfrm>
            <a:prstGeom prst="rect">
              <a:avLst/>
            </a:prstGeom>
          </p:spPr>
          <p:txBody>
            <a:bodyPr wrap="square">
              <a:spAutoFit/>
            </a:bodyPr>
            <a:lstStyle/>
            <a:p>
              <a:r>
                <a:rPr lang="te-IN" sz="2800" b="1" cap="all" dirty="0">
                  <a:solidFill>
                    <a:schemeClr val="tx1">
                      <a:lumMod val="65000"/>
                      <a:lumOff val="35000"/>
                    </a:schemeClr>
                  </a:solidFill>
                  <a:cs typeface="Arial" panose="020B0604020202020204" pitchFamily="34" charset="0"/>
                </a:rPr>
                <a:t>తల్లిదండ్రులకు సూచనలు</a:t>
              </a:r>
              <a:endParaRPr lang="en-US" sz="2800" b="1" i="1" cap="all" dirty="0">
                <a:solidFill>
                  <a:schemeClr val="tx1">
                    <a:lumMod val="65000"/>
                    <a:lumOff val="35000"/>
                  </a:schemeClr>
                </a:solidFill>
                <a:cs typeface="Arial" panose="020B0604020202020204" pitchFamily="34" charset="0"/>
              </a:endParaRPr>
            </a:p>
          </p:txBody>
        </p:sp>
        <p:sp>
          <p:nvSpPr>
            <p:cNvPr id="15" name="Rectangle 14"/>
            <p:cNvSpPr/>
            <p:nvPr/>
          </p:nvSpPr>
          <p:spPr>
            <a:xfrm>
              <a:off x="0" y="0"/>
              <a:ext cx="9906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 UNDERSTANDING DYSPRAXIA •  LEARNING IT’S CAUSES  •  WAY TO SPOT THE SIGNS  </a:t>
              </a:r>
              <a:r>
                <a:rPr lang="en-US" sz="1600" b="1" dirty="0">
                  <a:solidFill>
                    <a:schemeClr val="bg1"/>
                  </a:solidFill>
                </a:rPr>
                <a:t>•  TIPS FOR PARENTS/TEACHERS</a:t>
              </a:r>
              <a:endParaRPr lang="en-US" sz="1600" b="1" dirty="0"/>
            </a:p>
          </p:txBody>
        </p:sp>
        <p:sp>
          <p:nvSpPr>
            <p:cNvPr id="17" name="Freeform 152"/>
            <p:cNvSpPr>
              <a:spLocks noEditPoints="1"/>
            </p:cNvSpPr>
            <p:nvPr/>
          </p:nvSpPr>
          <p:spPr bwMode="auto">
            <a:xfrm>
              <a:off x="533400" y="533400"/>
              <a:ext cx="457200" cy="457200"/>
            </a:xfrm>
            <a:custGeom>
              <a:avLst/>
              <a:gdLst>
                <a:gd name="T0" fmla="*/ 58 w 98"/>
                <a:gd name="T1" fmla="*/ 9 h 96"/>
                <a:gd name="T2" fmla="*/ 40 w 98"/>
                <a:gd name="T3" fmla="*/ 9 h 96"/>
                <a:gd name="T4" fmla="*/ 49 w 98"/>
                <a:gd name="T5" fmla="*/ 4 h 96"/>
                <a:gd name="T6" fmla="*/ 49 w 98"/>
                <a:gd name="T7" fmla="*/ 13 h 96"/>
                <a:gd name="T8" fmla="*/ 49 w 98"/>
                <a:gd name="T9" fmla="*/ 4 h 96"/>
                <a:gd name="T10" fmla="*/ 52 w 98"/>
                <a:gd name="T11" fmla="*/ 19 h 96"/>
                <a:gd name="T12" fmla="*/ 34 w 98"/>
                <a:gd name="T13" fmla="*/ 31 h 96"/>
                <a:gd name="T14" fmla="*/ 34 w 98"/>
                <a:gd name="T15" fmla="*/ 33 h 96"/>
                <a:gd name="T16" fmla="*/ 62 w 98"/>
                <a:gd name="T17" fmla="*/ 35 h 96"/>
                <a:gd name="T18" fmla="*/ 65 w 98"/>
                <a:gd name="T19" fmla="*/ 31 h 96"/>
                <a:gd name="T20" fmla="*/ 38 w 98"/>
                <a:gd name="T21" fmla="*/ 30 h 96"/>
                <a:gd name="T22" fmla="*/ 52 w 98"/>
                <a:gd name="T23" fmla="*/ 24 h 96"/>
                <a:gd name="T24" fmla="*/ 38 w 98"/>
                <a:gd name="T25" fmla="*/ 30 h 96"/>
                <a:gd name="T26" fmla="*/ 15 w 98"/>
                <a:gd name="T27" fmla="*/ 54 h 96"/>
                <a:gd name="T28" fmla="*/ 28 w 98"/>
                <a:gd name="T29" fmla="*/ 25 h 96"/>
                <a:gd name="T30" fmla="*/ 11 w 98"/>
                <a:gd name="T31" fmla="*/ 54 h 96"/>
                <a:gd name="T32" fmla="*/ 60 w 98"/>
                <a:gd name="T33" fmla="*/ 86 h 96"/>
                <a:gd name="T34" fmla="*/ 39 w 98"/>
                <a:gd name="T35" fmla="*/ 87 h 96"/>
                <a:gd name="T36" fmla="*/ 37 w 98"/>
                <a:gd name="T37" fmla="*/ 91 h 96"/>
                <a:gd name="T38" fmla="*/ 62 w 98"/>
                <a:gd name="T39" fmla="*/ 91 h 96"/>
                <a:gd name="T40" fmla="*/ 60 w 98"/>
                <a:gd name="T41" fmla="*/ 86 h 96"/>
                <a:gd name="T42" fmla="*/ 83 w 98"/>
                <a:gd name="T43" fmla="*/ 54 h 96"/>
                <a:gd name="T44" fmla="*/ 88 w 98"/>
                <a:gd name="T45" fmla="*/ 54 h 96"/>
                <a:gd name="T46" fmla="*/ 68 w 98"/>
                <a:gd name="T47" fmla="*/ 23 h 96"/>
                <a:gd name="T48" fmla="*/ 16 w 98"/>
                <a:gd name="T49" fmla="*/ 79 h 96"/>
                <a:gd name="T50" fmla="*/ 16 w 98"/>
                <a:gd name="T51" fmla="*/ 61 h 96"/>
                <a:gd name="T52" fmla="*/ 16 w 98"/>
                <a:gd name="T53" fmla="*/ 79 h 96"/>
                <a:gd name="T54" fmla="*/ 20 w 98"/>
                <a:gd name="T55" fmla="*/ 70 h 96"/>
                <a:gd name="T56" fmla="*/ 11 w 98"/>
                <a:gd name="T57" fmla="*/ 70 h 96"/>
                <a:gd name="T58" fmla="*/ 19 w 98"/>
                <a:gd name="T59" fmla="*/ 80 h 96"/>
                <a:gd name="T60" fmla="*/ 13 w 98"/>
                <a:gd name="T61" fmla="*/ 80 h 96"/>
                <a:gd name="T62" fmla="*/ 0 w 98"/>
                <a:gd name="T63" fmla="*/ 92 h 96"/>
                <a:gd name="T64" fmla="*/ 3 w 98"/>
                <a:gd name="T65" fmla="*/ 96 h 96"/>
                <a:gd name="T66" fmla="*/ 31 w 98"/>
                <a:gd name="T67" fmla="*/ 94 h 96"/>
                <a:gd name="T68" fmla="*/ 19 w 98"/>
                <a:gd name="T69" fmla="*/ 80 h 96"/>
                <a:gd name="T70" fmla="*/ 13 w 98"/>
                <a:gd name="T71" fmla="*/ 85 h 96"/>
                <a:gd name="T72" fmla="*/ 27 w 98"/>
                <a:gd name="T73" fmla="*/ 92 h 96"/>
                <a:gd name="T74" fmla="*/ 74 w 98"/>
                <a:gd name="T75" fmla="*/ 70 h 96"/>
                <a:gd name="T76" fmla="*/ 92 w 98"/>
                <a:gd name="T77" fmla="*/ 70 h 96"/>
                <a:gd name="T78" fmla="*/ 74 w 98"/>
                <a:gd name="T79" fmla="*/ 70 h 96"/>
                <a:gd name="T80" fmla="*/ 83 w 98"/>
                <a:gd name="T81" fmla="*/ 75 h 96"/>
                <a:gd name="T82" fmla="*/ 83 w 98"/>
                <a:gd name="T83" fmla="*/ 66 h 96"/>
                <a:gd name="T84" fmla="*/ 86 w 98"/>
                <a:gd name="T85" fmla="*/ 80 h 96"/>
                <a:gd name="T86" fmla="*/ 80 w 98"/>
                <a:gd name="T87" fmla="*/ 80 h 96"/>
                <a:gd name="T88" fmla="*/ 67 w 98"/>
                <a:gd name="T89" fmla="*/ 92 h 96"/>
                <a:gd name="T90" fmla="*/ 70 w 98"/>
                <a:gd name="T91" fmla="*/ 96 h 96"/>
                <a:gd name="T92" fmla="*/ 98 w 98"/>
                <a:gd name="T93" fmla="*/ 94 h 96"/>
                <a:gd name="T94" fmla="*/ 86 w 98"/>
                <a:gd name="T95" fmla="*/ 80 h 96"/>
                <a:gd name="T96" fmla="*/ 80 w 98"/>
                <a:gd name="T97" fmla="*/ 85 h 96"/>
                <a:gd name="T98" fmla="*/ 94 w 98"/>
                <a:gd name="T99"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 h="96">
                  <a:moveTo>
                    <a:pt x="49" y="18"/>
                  </a:moveTo>
                  <a:cubicBezTo>
                    <a:pt x="54" y="18"/>
                    <a:pt x="58" y="14"/>
                    <a:pt x="58" y="9"/>
                  </a:cubicBezTo>
                  <a:cubicBezTo>
                    <a:pt x="58" y="4"/>
                    <a:pt x="54" y="0"/>
                    <a:pt x="49" y="0"/>
                  </a:cubicBezTo>
                  <a:cubicBezTo>
                    <a:pt x="44" y="0"/>
                    <a:pt x="40" y="4"/>
                    <a:pt x="40" y="9"/>
                  </a:cubicBezTo>
                  <a:cubicBezTo>
                    <a:pt x="40" y="14"/>
                    <a:pt x="44" y="18"/>
                    <a:pt x="49" y="18"/>
                  </a:cubicBezTo>
                  <a:close/>
                  <a:moveTo>
                    <a:pt x="49" y="4"/>
                  </a:moveTo>
                  <a:cubicBezTo>
                    <a:pt x="52" y="4"/>
                    <a:pt x="54" y="6"/>
                    <a:pt x="54" y="9"/>
                  </a:cubicBezTo>
                  <a:cubicBezTo>
                    <a:pt x="54" y="11"/>
                    <a:pt x="52" y="13"/>
                    <a:pt x="49" y="13"/>
                  </a:cubicBezTo>
                  <a:cubicBezTo>
                    <a:pt x="47" y="13"/>
                    <a:pt x="45" y="11"/>
                    <a:pt x="45" y="9"/>
                  </a:cubicBezTo>
                  <a:cubicBezTo>
                    <a:pt x="45" y="6"/>
                    <a:pt x="47" y="4"/>
                    <a:pt x="49" y="4"/>
                  </a:cubicBezTo>
                  <a:close/>
                  <a:moveTo>
                    <a:pt x="52" y="19"/>
                  </a:moveTo>
                  <a:cubicBezTo>
                    <a:pt x="52" y="19"/>
                    <a:pt x="52" y="19"/>
                    <a:pt x="52" y="19"/>
                  </a:cubicBezTo>
                  <a:cubicBezTo>
                    <a:pt x="46" y="19"/>
                    <a:pt x="46" y="19"/>
                    <a:pt x="46" y="19"/>
                  </a:cubicBezTo>
                  <a:cubicBezTo>
                    <a:pt x="39" y="19"/>
                    <a:pt x="34" y="24"/>
                    <a:pt x="34" y="31"/>
                  </a:cubicBezTo>
                  <a:cubicBezTo>
                    <a:pt x="34" y="31"/>
                    <a:pt x="34" y="31"/>
                    <a:pt x="34" y="31"/>
                  </a:cubicBezTo>
                  <a:cubicBezTo>
                    <a:pt x="34" y="33"/>
                    <a:pt x="34" y="33"/>
                    <a:pt x="34" y="33"/>
                  </a:cubicBezTo>
                  <a:cubicBezTo>
                    <a:pt x="34" y="34"/>
                    <a:pt x="35" y="35"/>
                    <a:pt x="36" y="35"/>
                  </a:cubicBezTo>
                  <a:cubicBezTo>
                    <a:pt x="62" y="35"/>
                    <a:pt x="62" y="35"/>
                    <a:pt x="62" y="35"/>
                  </a:cubicBezTo>
                  <a:cubicBezTo>
                    <a:pt x="64" y="35"/>
                    <a:pt x="65" y="34"/>
                    <a:pt x="65" y="33"/>
                  </a:cubicBezTo>
                  <a:cubicBezTo>
                    <a:pt x="65" y="31"/>
                    <a:pt x="65" y="31"/>
                    <a:pt x="65" y="31"/>
                  </a:cubicBezTo>
                  <a:cubicBezTo>
                    <a:pt x="65" y="24"/>
                    <a:pt x="59" y="19"/>
                    <a:pt x="52" y="19"/>
                  </a:cubicBezTo>
                  <a:close/>
                  <a:moveTo>
                    <a:pt x="38" y="30"/>
                  </a:moveTo>
                  <a:cubicBezTo>
                    <a:pt x="39" y="27"/>
                    <a:pt x="42" y="24"/>
                    <a:pt x="46" y="24"/>
                  </a:cubicBezTo>
                  <a:cubicBezTo>
                    <a:pt x="52" y="24"/>
                    <a:pt x="52" y="24"/>
                    <a:pt x="52" y="24"/>
                  </a:cubicBezTo>
                  <a:cubicBezTo>
                    <a:pt x="56" y="24"/>
                    <a:pt x="60" y="27"/>
                    <a:pt x="60" y="30"/>
                  </a:cubicBezTo>
                  <a:lnTo>
                    <a:pt x="38" y="30"/>
                  </a:lnTo>
                  <a:close/>
                  <a:moveTo>
                    <a:pt x="13" y="56"/>
                  </a:moveTo>
                  <a:cubicBezTo>
                    <a:pt x="14" y="56"/>
                    <a:pt x="15" y="55"/>
                    <a:pt x="15" y="54"/>
                  </a:cubicBezTo>
                  <a:cubicBezTo>
                    <a:pt x="15" y="44"/>
                    <a:pt x="20" y="34"/>
                    <a:pt x="28" y="28"/>
                  </a:cubicBezTo>
                  <a:cubicBezTo>
                    <a:pt x="29" y="27"/>
                    <a:pt x="29" y="25"/>
                    <a:pt x="28" y="25"/>
                  </a:cubicBezTo>
                  <a:cubicBezTo>
                    <a:pt x="27" y="24"/>
                    <a:pt x="26" y="24"/>
                    <a:pt x="25" y="24"/>
                  </a:cubicBezTo>
                  <a:cubicBezTo>
                    <a:pt x="16" y="32"/>
                    <a:pt x="11" y="43"/>
                    <a:pt x="11" y="54"/>
                  </a:cubicBezTo>
                  <a:cubicBezTo>
                    <a:pt x="11" y="55"/>
                    <a:pt x="12" y="56"/>
                    <a:pt x="13" y="56"/>
                  </a:cubicBezTo>
                  <a:close/>
                  <a:moveTo>
                    <a:pt x="60" y="86"/>
                  </a:moveTo>
                  <a:cubicBezTo>
                    <a:pt x="60" y="86"/>
                    <a:pt x="60" y="86"/>
                    <a:pt x="60" y="87"/>
                  </a:cubicBezTo>
                  <a:cubicBezTo>
                    <a:pt x="53" y="89"/>
                    <a:pt x="46" y="89"/>
                    <a:pt x="39" y="87"/>
                  </a:cubicBezTo>
                  <a:cubicBezTo>
                    <a:pt x="37" y="86"/>
                    <a:pt x="36" y="87"/>
                    <a:pt x="36" y="88"/>
                  </a:cubicBezTo>
                  <a:cubicBezTo>
                    <a:pt x="35" y="89"/>
                    <a:pt x="36" y="90"/>
                    <a:pt x="37" y="91"/>
                  </a:cubicBezTo>
                  <a:cubicBezTo>
                    <a:pt x="37" y="91"/>
                    <a:pt x="37" y="91"/>
                    <a:pt x="37" y="91"/>
                  </a:cubicBezTo>
                  <a:cubicBezTo>
                    <a:pt x="45" y="93"/>
                    <a:pt x="54" y="93"/>
                    <a:pt x="62" y="91"/>
                  </a:cubicBezTo>
                  <a:cubicBezTo>
                    <a:pt x="63" y="90"/>
                    <a:pt x="63" y="89"/>
                    <a:pt x="63" y="88"/>
                  </a:cubicBezTo>
                  <a:cubicBezTo>
                    <a:pt x="63" y="87"/>
                    <a:pt x="61" y="86"/>
                    <a:pt x="60" y="86"/>
                  </a:cubicBezTo>
                  <a:close/>
                  <a:moveTo>
                    <a:pt x="69" y="26"/>
                  </a:moveTo>
                  <a:cubicBezTo>
                    <a:pt x="78" y="33"/>
                    <a:pt x="83" y="43"/>
                    <a:pt x="83" y="54"/>
                  </a:cubicBezTo>
                  <a:cubicBezTo>
                    <a:pt x="83" y="55"/>
                    <a:pt x="84" y="56"/>
                    <a:pt x="86" y="56"/>
                  </a:cubicBezTo>
                  <a:cubicBezTo>
                    <a:pt x="87" y="56"/>
                    <a:pt x="88" y="55"/>
                    <a:pt x="88" y="54"/>
                  </a:cubicBezTo>
                  <a:cubicBezTo>
                    <a:pt x="88" y="42"/>
                    <a:pt x="82" y="30"/>
                    <a:pt x="71" y="23"/>
                  </a:cubicBezTo>
                  <a:cubicBezTo>
                    <a:pt x="70" y="22"/>
                    <a:pt x="69" y="22"/>
                    <a:pt x="68" y="23"/>
                  </a:cubicBezTo>
                  <a:cubicBezTo>
                    <a:pt x="68" y="24"/>
                    <a:pt x="68" y="26"/>
                    <a:pt x="69" y="26"/>
                  </a:cubicBezTo>
                  <a:close/>
                  <a:moveTo>
                    <a:pt x="16" y="79"/>
                  </a:moveTo>
                  <a:cubicBezTo>
                    <a:pt x="21" y="79"/>
                    <a:pt x="25" y="75"/>
                    <a:pt x="25" y="70"/>
                  </a:cubicBezTo>
                  <a:cubicBezTo>
                    <a:pt x="25" y="65"/>
                    <a:pt x="21" y="61"/>
                    <a:pt x="16" y="61"/>
                  </a:cubicBezTo>
                  <a:cubicBezTo>
                    <a:pt x="11" y="61"/>
                    <a:pt x="7" y="65"/>
                    <a:pt x="7" y="70"/>
                  </a:cubicBezTo>
                  <a:cubicBezTo>
                    <a:pt x="7" y="75"/>
                    <a:pt x="11" y="79"/>
                    <a:pt x="16" y="79"/>
                  </a:cubicBezTo>
                  <a:close/>
                  <a:moveTo>
                    <a:pt x="16" y="66"/>
                  </a:moveTo>
                  <a:cubicBezTo>
                    <a:pt x="18" y="66"/>
                    <a:pt x="20" y="68"/>
                    <a:pt x="20" y="70"/>
                  </a:cubicBezTo>
                  <a:cubicBezTo>
                    <a:pt x="20" y="73"/>
                    <a:pt x="18" y="75"/>
                    <a:pt x="16" y="75"/>
                  </a:cubicBezTo>
                  <a:cubicBezTo>
                    <a:pt x="13" y="75"/>
                    <a:pt x="11" y="73"/>
                    <a:pt x="11" y="70"/>
                  </a:cubicBezTo>
                  <a:cubicBezTo>
                    <a:pt x="11" y="68"/>
                    <a:pt x="13" y="66"/>
                    <a:pt x="16" y="66"/>
                  </a:cubicBezTo>
                  <a:close/>
                  <a:moveTo>
                    <a:pt x="19" y="80"/>
                  </a:moveTo>
                  <a:cubicBezTo>
                    <a:pt x="19" y="80"/>
                    <a:pt x="19" y="80"/>
                    <a:pt x="19" y="80"/>
                  </a:cubicBezTo>
                  <a:cubicBezTo>
                    <a:pt x="13" y="80"/>
                    <a:pt x="13" y="80"/>
                    <a:pt x="13" y="80"/>
                  </a:cubicBezTo>
                  <a:cubicBezTo>
                    <a:pt x="6" y="80"/>
                    <a:pt x="0" y="86"/>
                    <a:pt x="0" y="92"/>
                  </a:cubicBezTo>
                  <a:cubicBezTo>
                    <a:pt x="0" y="92"/>
                    <a:pt x="0" y="92"/>
                    <a:pt x="0" y="92"/>
                  </a:cubicBezTo>
                  <a:cubicBezTo>
                    <a:pt x="0" y="94"/>
                    <a:pt x="0" y="94"/>
                    <a:pt x="0" y="94"/>
                  </a:cubicBezTo>
                  <a:cubicBezTo>
                    <a:pt x="0" y="95"/>
                    <a:pt x="1" y="96"/>
                    <a:pt x="3" y="96"/>
                  </a:cubicBezTo>
                  <a:cubicBezTo>
                    <a:pt x="29" y="96"/>
                    <a:pt x="29" y="96"/>
                    <a:pt x="29" y="96"/>
                  </a:cubicBezTo>
                  <a:cubicBezTo>
                    <a:pt x="30" y="96"/>
                    <a:pt x="31" y="95"/>
                    <a:pt x="31" y="94"/>
                  </a:cubicBezTo>
                  <a:cubicBezTo>
                    <a:pt x="31" y="92"/>
                    <a:pt x="31" y="92"/>
                    <a:pt x="31" y="92"/>
                  </a:cubicBezTo>
                  <a:cubicBezTo>
                    <a:pt x="31" y="86"/>
                    <a:pt x="26" y="80"/>
                    <a:pt x="19" y="80"/>
                  </a:cubicBezTo>
                  <a:close/>
                  <a:moveTo>
                    <a:pt x="5" y="92"/>
                  </a:moveTo>
                  <a:cubicBezTo>
                    <a:pt x="5" y="88"/>
                    <a:pt x="8" y="85"/>
                    <a:pt x="13" y="85"/>
                  </a:cubicBezTo>
                  <a:cubicBezTo>
                    <a:pt x="19" y="85"/>
                    <a:pt x="19" y="85"/>
                    <a:pt x="19" y="85"/>
                  </a:cubicBezTo>
                  <a:cubicBezTo>
                    <a:pt x="23" y="85"/>
                    <a:pt x="26" y="88"/>
                    <a:pt x="27" y="92"/>
                  </a:cubicBezTo>
                  <a:cubicBezTo>
                    <a:pt x="5" y="92"/>
                    <a:pt x="5" y="92"/>
                    <a:pt x="5" y="92"/>
                  </a:cubicBezTo>
                  <a:close/>
                  <a:moveTo>
                    <a:pt x="74" y="70"/>
                  </a:moveTo>
                  <a:cubicBezTo>
                    <a:pt x="74" y="75"/>
                    <a:pt x="78" y="79"/>
                    <a:pt x="83" y="79"/>
                  </a:cubicBezTo>
                  <a:cubicBezTo>
                    <a:pt x="88" y="79"/>
                    <a:pt x="92" y="75"/>
                    <a:pt x="92" y="70"/>
                  </a:cubicBezTo>
                  <a:cubicBezTo>
                    <a:pt x="92" y="65"/>
                    <a:pt x="88" y="61"/>
                    <a:pt x="83" y="61"/>
                  </a:cubicBezTo>
                  <a:cubicBezTo>
                    <a:pt x="78" y="61"/>
                    <a:pt x="74" y="65"/>
                    <a:pt x="74" y="70"/>
                  </a:cubicBezTo>
                  <a:close/>
                  <a:moveTo>
                    <a:pt x="87" y="70"/>
                  </a:moveTo>
                  <a:cubicBezTo>
                    <a:pt x="87" y="73"/>
                    <a:pt x="85" y="75"/>
                    <a:pt x="83" y="75"/>
                  </a:cubicBezTo>
                  <a:cubicBezTo>
                    <a:pt x="80" y="75"/>
                    <a:pt x="78" y="73"/>
                    <a:pt x="78" y="70"/>
                  </a:cubicBezTo>
                  <a:cubicBezTo>
                    <a:pt x="78" y="68"/>
                    <a:pt x="80" y="66"/>
                    <a:pt x="83" y="66"/>
                  </a:cubicBezTo>
                  <a:cubicBezTo>
                    <a:pt x="85" y="66"/>
                    <a:pt x="87" y="68"/>
                    <a:pt x="87" y="70"/>
                  </a:cubicBezTo>
                  <a:close/>
                  <a:moveTo>
                    <a:pt x="86" y="80"/>
                  </a:moveTo>
                  <a:cubicBezTo>
                    <a:pt x="86" y="80"/>
                    <a:pt x="86" y="80"/>
                    <a:pt x="86" y="80"/>
                  </a:cubicBezTo>
                  <a:cubicBezTo>
                    <a:pt x="80" y="80"/>
                    <a:pt x="80" y="80"/>
                    <a:pt x="80" y="80"/>
                  </a:cubicBezTo>
                  <a:cubicBezTo>
                    <a:pt x="73" y="80"/>
                    <a:pt x="67" y="86"/>
                    <a:pt x="67" y="92"/>
                  </a:cubicBezTo>
                  <a:cubicBezTo>
                    <a:pt x="67" y="92"/>
                    <a:pt x="67" y="92"/>
                    <a:pt x="67" y="92"/>
                  </a:cubicBezTo>
                  <a:cubicBezTo>
                    <a:pt x="67" y="94"/>
                    <a:pt x="67" y="94"/>
                    <a:pt x="67" y="94"/>
                  </a:cubicBezTo>
                  <a:cubicBezTo>
                    <a:pt x="67" y="95"/>
                    <a:pt x="68" y="96"/>
                    <a:pt x="70" y="96"/>
                  </a:cubicBezTo>
                  <a:cubicBezTo>
                    <a:pt x="96" y="96"/>
                    <a:pt x="96" y="96"/>
                    <a:pt x="96" y="96"/>
                  </a:cubicBezTo>
                  <a:cubicBezTo>
                    <a:pt x="97" y="96"/>
                    <a:pt x="98" y="95"/>
                    <a:pt x="98" y="94"/>
                  </a:cubicBezTo>
                  <a:cubicBezTo>
                    <a:pt x="98" y="92"/>
                    <a:pt x="98" y="92"/>
                    <a:pt x="98" y="92"/>
                  </a:cubicBezTo>
                  <a:cubicBezTo>
                    <a:pt x="98" y="86"/>
                    <a:pt x="93" y="80"/>
                    <a:pt x="86" y="80"/>
                  </a:cubicBezTo>
                  <a:close/>
                  <a:moveTo>
                    <a:pt x="72" y="92"/>
                  </a:moveTo>
                  <a:cubicBezTo>
                    <a:pt x="72" y="88"/>
                    <a:pt x="75" y="85"/>
                    <a:pt x="80" y="85"/>
                  </a:cubicBezTo>
                  <a:cubicBezTo>
                    <a:pt x="86" y="85"/>
                    <a:pt x="86" y="85"/>
                    <a:pt x="86" y="85"/>
                  </a:cubicBezTo>
                  <a:cubicBezTo>
                    <a:pt x="90" y="85"/>
                    <a:pt x="93" y="88"/>
                    <a:pt x="94" y="92"/>
                  </a:cubicBezTo>
                  <a:cubicBezTo>
                    <a:pt x="72" y="92"/>
                    <a:pt x="72" y="92"/>
                    <a:pt x="72" y="92"/>
                  </a:cubicBezTo>
                  <a:close/>
                </a:path>
              </a:pathLst>
            </a:custGeom>
            <a:gradFill>
              <a:gsLst>
                <a:gs pos="0">
                  <a:srgbClr val="000082"/>
                </a:gs>
                <a:gs pos="30000">
                  <a:srgbClr val="66008F"/>
                </a:gs>
                <a:gs pos="64999">
                  <a:srgbClr val="BA0066"/>
                </a:gs>
                <a:gs pos="89999">
                  <a:srgbClr val="FF0000"/>
                </a:gs>
                <a:gs pos="100000">
                  <a:srgbClr val="FF82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3"/>
            <p:cNvSpPr>
              <a:spLocks noEditPoints="1"/>
            </p:cNvSpPr>
            <p:nvPr/>
          </p:nvSpPr>
          <p:spPr bwMode="auto">
            <a:xfrm>
              <a:off x="304800" y="1371600"/>
              <a:ext cx="457200" cy="457200"/>
            </a:xfrm>
            <a:custGeom>
              <a:avLst/>
              <a:gdLst>
                <a:gd name="T0" fmla="*/ 67 w 97"/>
                <a:gd name="T1" fmla="*/ 10 h 97"/>
                <a:gd name="T2" fmla="*/ 55 w 97"/>
                <a:gd name="T3" fmla="*/ 13 h 97"/>
                <a:gd name="T4" fmla="*/ 55 w 97"/>
                <a:gd name="T5" fmla="*/ 10 h 97"/>
                <a:gd name="T6" fmla="*/ 19 w 97"/>
                <a:gd name="T7" fmla="*/ 11 h 97"/>
                <a:gd name="T8" fmla="*/ 15 w 97"/>
                <a:gd name="T9" fmla="*/ 10 h 97"/>
                <a:gd name="T10" fmla="*/ 15 w 97"/>
                <a:gd name="T11" fmla="*/ 10 h 97"/>
                <a:gd name="T12" fmla="*/ 67 w 97"/>
                <a:gd name="T13" fmla="*/ 29 h 97"/>
                <a:gd name="T14" fmla="*/ 15 w 97"/>
                <a:gd name="T15" fmla="*/ 26 h 97"/>
                <a:gd name="T16" fmla="*/ 15 w 97"/>
                <a:gd name="T17" fmla="*/ 26 h 97"/>
                <a:gd name="T18" fmla="*/ 16 w 97"/>
                <a:gd name="T19" fmla="*/ 31 h 97"/>
                <a:gd name="T20" fmla="*/ 91 w 97"/>
                <a:gd name="T21" fmla="*/ 42 h 97"/>
                <a:gd name="T22" fmla="*/ 91 w 97"/>
                <a:gd name="T23" fmla="*/ 28 h 97"/>
                <a:gd name="T24" fmla="*/ 77 w 97"/>
                <a:gd name="T25" fmla="*/ 41 h 97"/>
                <a:gd name="T26" fmla="*/ 77 w 97"/>
                <a:gd name="T27" fmla="*/ 27 h 97"/>
                <a:gd name="T28" fmla="*/ 69 w 97"/>
                <a:gd name="T29" fmla="*/ 0 h 97"/>
                <a:gd name="T30" fmla="*/ 3 w 97"/>
                <a:gd name="T31" fmla="*/ 21 h 97"/>
                <a:gd name="T32" fmla="*/ 0 w 97"/>
                <a:gd name="T33" fmla="*/ 47 h 97"/>
                <a:gd name="T34" fmla="*/ 34 w 97"/>
                <a:gd name="T35" fmla="*/ 60 h 97"/>
                <a:gd name="T36" fmla="*/ 3 w 97"/>
                <a:gd name="T37" fmla="*/ 47 h 97"/>
                <a:gd name="T38" fmla="*/ 48 w 97"/>
                <a:gd name="T39" fmla="*/ 57 h 97"/>
                <a:gd name="T40" fmla="*/ 49 w 97"/>
                <a:gd name="T41" fmla="*/ 66 h 97"/>
                <a:gd name="T42" fmla="*/ 29 w 97"/>
                <a:gd name="T43" fmla="*/ 81 h 97"/>
                <a:gd name="T44" fmla="*/ 43 w 97"/>
                <a:gd name="T45" fmla="*/ 95 h 97"/>
                <a:gd name="T46" fmla="*/ 58 w 97"/>
                <a:gd name="T47" fmla="*/ 75 h 97"/>
                <a:gd name="T48" fmla="*/ 85 w 97"/>
                <a:gd name="T49" fmla="*/ 94 h 97"/>
                <a:gd name="T50" fmla="*/ 94 w 97"/>
                <a:gd name="T51" fmla="*/ 86 h 97"/>
                <a:gd name="T52" fmla="*/ 8 w 97"/>
                <a:gd name="T53" fmla="*/ 3 h 97"/>
                <a:gd name="T54" fmla="*/ 69 w 97"/>
                <a:gd name="T55" fmla="*/ 19 h 97"/>
                <a:gd name="T56" fmla="*/ 30 w 97"/>
                <a:gd name="T57" fmla="*/ 38 h 97"/>
                <a:gd name="T58" fmla="*/ 3 w 97"/>
                <a:gd name="T59" fmla="*/ 34 h 97"/>
                <a:gd name="T60" fmla="*/ 74 w 97"/>
                <a:gd name="T61" fmla="*/ 27 h 97"/>
                <a:gd name="T62" fmla="*/ 49 w 97"/>
                <a:gd name="T63" fmla="*/ 30 h 97"/>
                <a:gd name="T64" fmla="*/ 43 w 97"/>
                <a:gd name="T65" fmla="*/ 39 h 97"/>
                <a:gd name="T66" fmla="*/ 33 w 97"/>
                <a:gd name="T67" fmla="*/ 37 h 97"/>
                <a:gd name="T68" fmla="*/ 73 w 97"/>
                <a:gd name="T69" fmla="*/ 44 h 97"/>
                <a:gd name="T70" fmla="*/ 58 w 97"/>
                <a:gd name="T71" fmla="*/ 42 h 97"/>
                <a:gd name="T72" fmla="*/ 32 w 97"/>
                <a:gd name="T73" fmla="*/ 42 h 97"/>
                <a:gd name="T74" fmla="*/ 47 w 97"/>
                <a:gd name="T75" fmla="*/ 43 h 97"/>
                <a:gd name="T76" fmla="*/ 54 w 97"/>
                <a:gd name="T77" fmla="*/ 48 h 97"/>
                <a:gd name="T78" fmla="*/ 57 w 97"/>
                <a:gd name="T79" fmla="*/ 58 h 97"/>
                <a:gd name="T80" fmla="*/ 62 w 97"/>
                <a:gd name="T81" fmla="*/ 71 h 97"/>
                <a:gd name="T82" fmla="*/ 53 w 97"/>
                <a:gd name="T83" fmla="*/ 79 h 97"/>
                <a:gd name="T84" fmla="*/ 31 w 97"/>
                <a:gd name="T85" fmla="*/ 86 h 97"/>
                <a:gd name="T86" fmla="*/ 47 w 97"/>
                <a:gd name="T87" fmla="*/ 71 h 97"/>
                <a:gd name="T88" fmla="*/ 53 w 97"/>
                <a:gd name="T89" fmla="*/ 62 h 97"/>
                <a:gd name="T90" fmla="*/ 57 w 97"/>
                <a:gd name="T91" fmla="*/ 62 h 97"/>
                <a:gd name="T92" fmla="*/ 63 w 97"/>
                <a:gd name="T93" fmla="*/ 70 h 97"/>
                <a:gd name="T94" fmla="*/ 79 w 97"/>
                <a:gd name="T95" fmla="*/ 43 h 97"/>
                <a:gd name="T96" fmla="*/ 93 w 97"/>
                <a:gd name="T97" fmla="*/ 34 h 97"/>
                <a:gd name="T98" fmla="*/ 81 w 97"/>
                <a:gd name="T99" fmla="*/ 45 h 97"/>
                <a:gd name="T100" fmla="*/ 88 w 97"/>
                <a:gd name="T101" fmla="*/ 92 h 97"/>
                <a:gd name="T102" fmla="*/ 92 w 97"/>
                <a:gd name="T103" fmla="*/ 88 h 97"/>
                <a:gd name="T104" fmla="*/ 15 w 97"/>
                <a:gd name="T105" fmla="*/ 55 h 97"/>
                <a:gd name="T106" fmla="*/ 16 w 97"/>
                <a:gd name="T107" fmla="*/ 50 h 97"/>
                <a:gd name="T108" fmla="*/ 16 w 97"/>
                <a:gd name="T109"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97">
                  <a:moveTo>
                    <a:pt x="64" y="13"/>
                  </a:moveTo>
                  <a:cubicBezTo>
                    <a:pt x="67" y="13"/>
                    <a:pt x="67" y="13"/>
                    <a:pt x="67" y="13"/>
                  </a:cubicBezTo>
                  <a:cubicBezTo>
                    <a:pt x="68" y="13"/>
                    <a:pt x="69" y="12"/>
                    <a:pt x="69" y="11"/>
                  </a:cubicBezTo>
                  <a:cubicBezTo>
                    <a:pt x="69" y="11"/>
                    <a:pt x="68" y="10"/>
                    <a:pt x="67" y="10"/>
                  </a:cubicBezTo>
                  <a:cubicBezTo>
                    <a:pt x="64" y="10"/>
                    <a:pt x="64" y="10"/>
                    <a:pt x="64" y="10"/>
                  </a:cubicBezTo>
                  <a:cubicBezTo>
                    <a:pt x="63" y="10"/>
                    <a:pt x="63" y="11"/>
                    <a:pt x="63" y="11"/>
                  </a:cubicBezTo>
                  <a:cubicBezTo>
                    <a:pt x="63" y="12"/>
                    <a:pt x="63" y="13"/>
                    <a:pt x="64" y="13"/>
                  </a:cubicBezTo>
                  <a:close/>
                  <a:moveTo>
                    <a:pt x="55" y="13"/>
                  </a:moveTo>
                  <a:cubicBezTo>
                    <a:pt x="58" y="13"/>
                    <a:pt x="58" y="13"/>
                    <a:pt x="58" y="13"/>
                  </a:cubicBezTo>
                  <a:cubicBezTo>
                    <a:pt x="59" y="13"/>
                    <a:pt x="59" y="12"/>
                    <a:pt x="59" y="11"/>
                  </a:cubicBezTo>
                  <a:cubicBezTo>
                    <a:pt x="59" y="11"/>
                    <a:pt x="59" y="10"/>
                    <a:pt x="58" y="10"/>
                  </a:cubicBezTo>
                  <a:cubicBezTo>
                    <a:pt x="55" y="10"/>
                    <a:pt x="55" y="10"/>
                    <a:pt x="55" y="10"/>
                  </a:cubicBezTo>
                  <a:cubicBezTo>
                    <a:pt x="54" y="10"/>
                    <a:pt x="53" y="11"/>
                    <a:pt x="53" y="11"/>
                  </a:cubicBezTo>
                  <a:cubicBezTo>
                    <a:pt x="53" y="12"/>
                    <a:pt x="54" y="13"/>
                    <a:pt x="55" y="13"/>
                  </a:cubicBezTo>
                  <a:close/>
                  <a:moveTo>
                    <a:pt x="15" y="16"/>
                  </a:moveTo>
                  <a:cubicBezTo>
                    <a:pt x="17" y="16"/>
                    <a:pt x="19" y="14"/>
                    <a:pt x="19" y="11"/>
                  </a:cubicBezTo>
                  <a:cubicBezTo>
                    <a:pt x="19" y="9"/>
                    <a:pt x="17" y="7"/>
                    <a:pt x="15" y="7"/>
                  </a:cubicBezTo>
                  <a:cubicBezTo>
                    <a:pt x="12" y="7"/>
                    <a:pt x="10" y="9"/>
                    <a:pt x="10" y="11"/>
                  </a:cubicBezTo>
                  <a:cubicBezTo>
                    <a:pt x="10" y="14"/>
                    <a:pt x="12" y="16"/>
                    <a:pt x="15" y="16"/>
                  </a:cubicBezTo>
                  <a:close/>
                  <a:moveTo>
                    <a:pt x="15" y="10"/>
                  </a:moveTo>
                  <a:cubicBezTo>
                    <a:pt x="15" y="10"/>
                    <a:pt x="16" y="11"/>
                    <a:pt x="16" y="11"/>
                  </a:cubicBezTo>
                  <a:cubicBezTo>
                    <a:pt x="16" y="12"/>
                    <a:pt x="15" y="13"/>
                    <a:pt x="15" y="13"/>
                  </a:cubicBezTo>
                  <a:cubicBezTo>
                    <a:pt x="14" y="13"/>
                    <a:pt x="13" y="12"/>
                    <a:pt x="13" y="11"/>
                  </a:cubicBezTo>
                  <a:cubicBezTo>
                    <a:pt x="13" y="11"/>
                    <a:pt x="14" y="10"/>
                    <a:pt x="15" y="10"/>
                  </a:cubicBezTo>
                  <a:close/>
                  <a:moveTo>
                    <a:pt x="64" y="32"/>
                  </a:moveTo>
                  <a:cubicBezTo>
                    <a:pt x="67" y="32"/>
                    <a:pt x="67" y="32"/>
                    <a:pt x="67" y="32"/>
                  </a:cubicBezTo>
                  <a:cubicBezTo>
                    <a:pt x="68" y="32"/>
                    <a:pt x="69" y="32"/>
                    <a:pt x="69" y="31"/>
                  </a:cubicBezTo>
                  <a:cubicBezTo>
                    <a:pt x="69" y="30"/>
                    <a:pt x="68" y="29"/>
                    <a:pt x="67" y="29"/>
                  </a:cubicBezTo>
                  <a:cubicBezTo>
                    <a:pt x="64" y="29"/>
                    <a:pt x="64" y="29"/>
                    <a:pt x="64" y="29"/>
                  </a:cubicBezTo>
                  <a:cubicBezTo>
                    <a:pt x="63" y="29"/>
                    <a:pt x="63" y="30"/>
                    <a:pt x="63" y="31"/>
                  </a:cubicBezTo>
                  <a:cubicBezTo>
                    <a:pt x="63" y="32"/>
                    <a:pt x="63" y="32"/>
                    <a:pt x="64" y="32"/>
                  </a:cubicBezTo>
                  <a:close/>
                  <a:moveTo>
                    <a:pt x="15" y="26"/>
                  </a:moveTo>
                  <a:cubicBezTo>
                    <a:pt x="12" y="26"/>
                    <a:pt x="10" y="28"/>
                    <a:pt x="10" y="31"/>
                  </a:cubicBezTo>
                  <a:cubicBezTo>
                    <a:pt x="10" y="33"/>
                    <a:pt x="12" y="35"/>
                    <a:pt x="15" y="35"/>
                  </a:cubicBezTo>
                  <a:cubicBezTo>
                    <a:pt x="17" y="35"/>
                    <a:pt x="19" y="33"/>
                    <a:pt x="19" y="31"/>
                  </a:cubicBezTo>
                  <a:cubicBezTo>
                    <a:pt x="19" y="28"/>
                    <a:pt x="17" y="26"/>
                    <a:pt x="15" y="26"/>
                  </a:cubicBezTo>
                  <a:close/>
                  <a:moveTo>
                    <a:pt x="15" y="32"/>
                  </a:moveTo>
                  <a:cubicBezTo>
                    <a:pt x="14" y="32"/>
                    <a:pt x="13" y="32"/>
                    <a:pt x="13" y="31"/>
                  </a:cubicBezTo>
                  <a:cubicBezTo>
                    <a:pt x="13" y="30"/>
                    <a:pt x="14" y="29"/>
                    <a:pt x="15" y="29"/>
                  </a:cubicBezTo>
                  <a:cubicBezTo>
                    <a:pt x="15" y="29"/>
                    <a:pt x="16" y="30"/>
                    <a:pt x="16" y="31"/>
                  </a:cubicBezTo>
                  <a:cubicBezTo>
                    <a:pt x="16" y="32"/>
                    <a:pt x="15" y="32"/>
                    <a:pt x="15" y="32"/>
                  </a:cubicBezTo>
                  <a:close/>
                  <a:moveTo>
                    <a:pt x="70" y="61"/>
                  </a:moveTo>
                  <a:cubicBezTo>
                    <a:pt x="83" y="48"/>
                    <a:pt x="83" y="48"/>
                    <a:pt x="83" y="48"/>
                  </a:cubicBezTo>
                  <a:cubicBezTo>
                    <a:pt x="91" y="42"/>
                    <a:pt x="91" y="42"/>
                    <a:pt x="91" y="42"/>
                  </a:cubicBezTo>
                  <a:cubicBezTo>
                    <a:pt x="91" y="42"/>
                    <a:pt x="91" y="42"/>
                    <a:pt x="92" y="41"/>
                  </a:cubicBezTo>
                  <a:cubicBezTo>
                    <a:pt x="96" y="35"/>
                    <a:pt x="96" y="35"/>
                    <a:pt x="96" y="35"/>
                  </a:cubicBezTo>
                  <a:cubicBezTo>
                    <a:pt x="97" y="34"/>
                    <a:pt x="96" y="33"/>
                    <a:pt x="96" y="33"/>
                  </a:cubicBezTo>
                  <a:cubicBezTo>
                    <a:pt x="91" y="28"/>
                    <a:pt x="91" y="28"/>
                    <a:pt x="91" y="28"/>
                  </a:cubicBezTo>
                  <a:cubicBezTo>
                    <a:pt x="91" y="28"/>
                    <a:pt x="90" y="27"/>
                    <a:pt x="89" y="28"/>
                  </a:cubicBezTo>
                  <a:cubicBezTo>
                    <a:pt x="83" y="32"/>
                    <a:pt x="83" y="32"/>
                    <a:pt x="83" y="32"/>
                  </a:cubicBezTo>
                  <a:cubicBezTo>
                    <a:pt x="82" y="33"/>
                    <a:pt x="82" y="33"/>
                    <a:pt x="82" y="33"/>
                  </a:cubicBezTo>
                  <a:cubicBezTo>
                    <a:pt x="77" y="41"/>
                    <a:pt x="77" y="41"/>
                    <a:pt x="77" y="41"/>
                  </a:cubicBezTo>
                  <a:cubicBezTo>
                    <a:pt x="75" y="42"/>
                    <a:pt x="75" y="42"/>
                    <a:pt x="75" y="42"/>
                  </a:cubicBezTo>
                  <a:cubicBezTo>
                    <a:pt x="75" y="41"/>
                    <a:pt x="74" y="41"/>
                    <a:pt x="74" y="40"/>
                  </a:cubicBezTo>
                  <a:cubicBezTo>
                    <a:pt x="76" y="39"/>
                    <a:pt x="77" y="36"/>
                    <a:pt x="77" y="34"/>
                  </a:cubicBezTo>
                  <a:cubicBezTo>
                    <a:pt x="77" y="27"/>
                    <a:pt x="77" y="27"/>
                    <a:pt x="77" y="27"/>
                  </a:cubicBezTo>
                  <a:cubicBezTo>
                    <a:pt x="77" y="25"/>
                    <a:pt x="76" y="23"/>
                    <a:pt x="74" y="21"/>
                  </a:cubicBezTo>
                  <a:cubicBezTo>
                    <a:pt x="76" y="20"/>
                    <a:pt x="77" y="17"/>
                    <a:pt x="77" y="15"/>
                  </a:cubicBezTo>
                  <a:cubicBezTo>
                    <a:pt x="77" y="8"/>
                    <a:pt x="77" y="8"/>
                    <a:pt x="77" y="8"/>
                  </a:cubicBezTo>
                  <a:cubicBezTo>
                    <a:pt x="77" y="4"/>
                    <a:pt x="74" y="0"/>
                    <a:pt x="69" y="0"/>
                  </a:cubicBezTo>
                  <a:cubicBezTo>
                    <a:pt x="8" y="0"/>
                    <a:pt x="8" y="0"/>
                    <a:pt x="8" y="0"/>
                  </a:cubicBezTo>
                  <a:cubicBezTo>
                    <a:pt x="4" y="0"/>
                    <a:pt x="0" y="4"/>
                    <a:pt x="0" y="8"/>
                  </a:cubicBezTo>
                  <a:cubicBezTo>
                    <a:pt x="0" y="15"/>
                    <a:pt x="0" y="15"/>
                    <a:pt x="0" y="15"/>
                  </a:cubicBezTo>
                  <a:cubicBezTo>
                    <a:pt x="0" y="17"/>
                    <a:pt x="1" y="20"/>
                    <a:pt x="3" y="21"/>
                  </a:cubicBezTo>
                  <a:cubicBezTo>
                    <a:pt x="1" y="23"/>
                    <a:pt x="0" y="25"/>
                    <a:pt x="0" y="27"/>
                  </a:cubicBezTo>
                  <a:cubicBezTo>
                    <a:pt x="0" y="34"/>
                    <a:pt x="0" y="34"/>
                    <a:pt x="0" y="34"/>
                  </a:cubicBezTo>
                  <a:cubicBezTo>
                    <a:pt x="0" y="36"/>
                    <a:pt x="1" y="39"/>
                    <a:pt x="3" y="40"/>
                  </a:cubicBezTo>
                  <a:cubicBezTo>
                    <a:pt x="1" y="42"/>
                    <a:pt x="0" y="44"/>
                    <a:pt x="0" y="47"/>
                  </a:cubicBezTo>
                  <a:cubicBezTo>
                    <a:pt x="0" y="53"/>
                    <a:pt x="0" y="53"/>
                    <a:pt x="0" y="53"/>
                  </a:cubicBezTo>
                  <a:cubicBezTo>
                    <a:pt x="0" y="58"/>
                    <a:pt x="4" y="61"/>
                    <a:pt x="8" y="61"/>
                  </a:cubicBezTo>
                  <a:cubicBezTo>
                    <a:pt x="32" y="61"/>
                    <a:pt x="32" y="61"/>
                    <a:pt x="32" y="61"/>
                  </a:cubicBezTo>
                  <a:cubicBezTo>
                    <a:pt x="33" y="61"/>
                    <a:pt x="34" y="60"/>
                    <a:pt x="34" y="60"/>
                  </a:cubicBezTo>
                  <a:cubicBezTo>
                    <a:pt x="34" y="59"/>
                    <a:pt x="33" y="58"/>
                    <a:pt x="32" y="58"/>
                  </a:cubicBezTo>
                  <a:cubicBezTo>
                    <a:pt x="8" y="58"/>
                    <a:pt x="8" y="58"/>
                    <a:pt x="8" y="58"/>
                  </a:cubicBezTo>
                  <a:cubicBezTo>
                    <a:pt x="5" y="58"/>
                    <a:pt x="3" y="56"/>
                    <a:pt x="3" y="53"/>
                  </a:cubicBezTo>
                  <a:cubicBezTo>
                    <a:pt x="3" y="47"/>
                    <a:pt x="3" y="47"/>
                    <a:pt x="3" y="47"/>
                  </a:cubicBezTo>
                  <a:cubicBezTo>
                    <a:pt x="3" y="44"/>
                    <a:pt x="5" y="42"/>
                    <a:pt x="8" y="42"/>
                  </a:cubicBezTo>
                  <a:cubicBezTo>
                    <a:pt x="29" y="42"/>
                    <a:pt x="29" y="42"/>
                    <a:pt x="29" y="42"/>
                  </a:cubicBezTo>
                  <a:cubicBezTo>
                    <a:pt x="28" y="47"/>
                    <a:pt x="30" y="52"/>
                    <a:pt x="34" y="55"/>
                  </a:cubicBezTo>
                  <a:cubicBezTo>
                    <a:pt x="38" y="58"/>
                    <a:pt x="43" y="59"/>
                    <a:pt x="48" y="57"/>
                  </a:cubicBezTo>
                  <a:cubicBezTo>
                    <a:pt x="51" y="60"/>
                    <a:pt x="51" y="60"/>
                    <a:pt x="51" y="60"/>
                  </a:cubicBezTo>
                  <a:cubicBezTo>
                    <a:pt x="50" y="60"/>
                    <a:pt x="50" y="60"/>
                    <a:pt x="50" y="60"/>
                  </a:cubicBezTo>
                  <a:cubicBezTo>
                    <a:pt x="49" y="61"/>
                    <a:pt x="49" y="62"/>
                    <a:pt x="49" y="63"/>
                  </a:cubicBezTo>
                  <a:cubicBezTo>
                    <a:pt x="49" y="66"/>
                    <a:pt x="49" y="66"/>
                    <a:pt x="49" y="66"/>
                  </a:cubicBezTo>
                  <a:cubicBezTo>
                    <a:pt x="49" y="67"/>
                    <a:pt x="48" y="67"/>
                    <a:pt x="47" y="67"/>
                  </a:cubicBezTo>
                  <a:cubicBezTo>
                    <a:pt x="45" y="67"/>
                    <a:pt x="45" y="67"/>
                    <a:pt x="45" y="67"/>
                  </a:cubicBezTo>
                  <a:cubicBezTo>
                    <a:pt x="44" y="67"/>
                    <a:pt x="43" y="68"/>
                    <a:pt x="42" y="69"/>
                  </a:cubicBezTo>
                  <a:cubicBezTo>
                    <a:pt x="29" y="81"/>
                    <a:pt x="29" y="81"/>
                    <a:pt x="29" y="81"/>
                  </a:cubicBezTo>
                  <a:cubicBezTo>
                    <a:pt x="27" y="83"/>
                    <a:pt x="27" y="86"/>
                    <a:pt x="29" y="88"/>
                  </a:cubicBezTo>
                  <a:cubicBezTo>
                    <a:pt x="36" y="95"/>
                    <a:pt x="36" y="95"/>
                    <a:pt x="36" y="95"/>
                  </a:cubicBezTo>
                  <a:cubicBezTo>
                    <a:pt x="37" y="96"/>
                    <a:pt x="38" y="96"/>
                    <a:pt x="39" y="96"/>
                  </a:cubicBezTo>
                  <a:cubicBezTo>
                    <a:pt x="40" y="96"/>
                    <a:pt x="42" y="96"/>
                    <a:pt x="43" y="95"/>
                  </a:cubicBezTo>
                  <a:cubicBezTo>
                    <a:pt x="55" y="82"/>
                    <a:pt x="55" y="82"/>
                    <a:pt x="55" y="82"/>
                  </a:cubicBezTo>
                  <a:cubicBezTo>
                    <a:pt x="56" y="81"/>
                    <a:pt x="57" y="80"/>
                    <a:pt x="57" y="79"/>
                  </a:cubicBezTo>
                  <a:cubicBezTo>
                    <a:pt x="57" y="77"/>
                    <a:pt x="57" y="77"/>
                    <a:pt x="57" y="77"/>
                  </a:cubicBezTo>
                  <a:cubicBezTo>
                    <a:pt x="57" y="76"/>
                    <a:pt x="57" y="75"/>
                    <a:pt x="58" y="75"/>
                  </a:cubicBezTo>
                  <a:cubicBezTo>
                    <a:pt x="61" y="75"/>
                    <a:pt x="61" y="75"/>
                    <a:pt x="61" y="75"/>
                  </a:cubicBezTo>
                  <a:cubicBezTo>
                    <a:pt x="62" y="75"/>
                    <a:pt x="63" y="75"/>
                    <a:pt x="64" y="74"/>
                  </a:cubicBezTo>
                  <a:cubicBezTo>
                    <a:pt x="64" y="73"/>
                    <a:pt x="64" y="73"/>
                    <a:pt x="64" y="73"/>
                  </a:cubicBezTo>
                  <a:cubicBezTo>
                    <a:pt x="85" y="94"/>
                    <a:pt x="85" y="94"/>
                    <a:pt x="85" y="94"/>
                  </a:cubicBezTo>
                  <a:cubicBezTo>
                    <a:pt x="87" y="96"/>
                    <a:pt x="88" y="96"/>
                    <a:pt x="90" y="96"/>
                  </a:cubicBezTo>
                  <a:cubicBezTo>
                    <a:pt x="92" y="97"/>
                    <a:pt x="93" y="96"/>
                    <a:pt x="94" y="95"/>
                  </a:cubicBezTo>
                  <a:cubicBezTo>
                    <a:pt x="96" y="94"/>
                    <a:pt x="96" y="92"/>
                    <a:pt x="96" y="90"/>
                  </a:cubicBezTo>
                  <a:cubicBezTo>
                    <a:pt x="96" y="89"/>
                    <a:pt x="96" y="87"/>
                    <a:pt x="94" y="86"/>
                  </a:cubicBezTo>
                  <a:lnTo>
                    <a:pt x="70" y="61"/>
                  </a:lnTo>
                  <a:close/>
                  <a:moveTo>
                    <a:pt x="3" y="15"/>
                  </a:moveTo>
                  <a:cubicBezTo>
                    <a:pt x="3" y="8"/>
                    <a:pt x="3" y="8"/>
                    <a:pt x="3" y="8"/>
                  </a:cubicBezTo>
                  <a:cubicBezTo>
                    <a:pt x="3" y="6"/>
                    <a:pt x="5" y="3"/>
                    <a:pt x="8" y="3"/>
                  </a:cubicBezTo>
                  <a:cubicBezTo>
                    <a:pt x="69" y="3"/>
                    <a:pt x="69" y="3"/>
                    <a:pt x="69" y="3"/>
                  </a:cubicBezTo>
                  <a:cubicBezTo>
                    <a:pt x="72" y="3"/>
                    <a:pt x="74" y="6"/>
                    <a:pt x="74" y="8"/>
                  </a:cubicBezTo>
                  <a:cubicBezTo>
                    <a:pt x="74" y="15"/>
                    <a:pt x="74" y="15"/>
                    <a:pt x="74" y="15"/>
                  </a:cubicBezTo>
                  <a:cubicBezTo>
                    <a:pt x="74" y="17"/>
                    <a:pt x="72" y="19"/>
                    <a:pt x="69" y="19"/>
                  </a:cubicBezTo>
                  <a:cubicBezTo>
                    <a:pt x="8" y="19"/>
                    <a:pt x="8" y="19"/>
                    <a:pt x="8" y="19"/>
                  </a:cubicBezTo>
                  <a:cubicBezTo>
                    <a:pt x="5" y="19"/>
                    <a:pt x="3" y="17"/>
                    <a:pt x="3" y="15"/>
                  </a:cubicBezTo>
                  <a:close/>
                  <a:moveTo>
                    <a:pt x="31" y="37"/>
                  </a:moveTo>
                  <a:cubicBezTo>
                    <a:pt x="31" y="37"/>
                    <a:pt x="30" y="37"/>
                    <a:pt x="30" y="38"/>
                  </a:cubicBezTo>
                  <a:cubicBezTo>
                    <a:pt x="30" y="38"/>
                    <a:pt x="30" y="38"/>
                    <a:pt x="30" y="39"/>
                  </a:cubicBezTo>
                  <a:cubicBezTo>
                    <a:pt x="8" y="39"/>
                    <a:pt x="8" y="39"/>
                    <a:pt x="8" y="39"/>
                  </a:cubicBezTo>
                  <a:cubicBezTo>
                    <a:pt x="7" y="39"/>
                    <a:pt x="6" y="38"/>
                    <a:pt x="5" y="37"/>
                  </a:cubicBezTo>
                  <a:cubicBezTo>
                    <a:pt x="4" y="36"/>
                    <a:pt x="3" y="35"/>
                    <a:pt x="3" y="34"/>
                  </a:cubicBezTo>
                  <a:cubicBezTo>
                    <a:pt x="3" y="27"/>
                    <a:pt x="3" y="27"/>
                    <a:pt x="3" y="27"/>
                  </a:cubicBezTo>
                  <a:cubicBezTo>
                    <a:pt x="3" y="25"/>
                    <a:pt x="5" y="23"/>
                    <a:pt x="8" y="23"/>
                  </a:cubicBezTo>
                  <a:cubicBezTo>
                    <a:pt x="69" y="23"/>
                    <a:pt x="69" y="23"/>
                    <a:pt x="69" y="23"/>
                  </a:cubicBezTo>
                  <a:cubicBezTo>
                    <a:pt x="72" y="23"/>
                    <a:pt x="74" y="25"/>
                    <a:pt x="74" y="27"/>
                  </a:cubicBezTo>
                  <a:cubicBezTo>
                    <a:pt x="74" y="34"/>
                    <a:pt x="74" y="34"/>
                    <a:pt x="74" y="34"/>
                  </a:cubicBezTo>
                  <a:cubicBezTo>
                    <a:pt x="74" y="37"/>
                    <a:pt x="72" y="39"/>
                    <a:pt x="69" y="39"/>
                  </a:cubicBezTo>
                  <a:cubicBezTo>
                    <a:pt x="57" y="39"/>
                    <a:pt x="57" y="39"/>
                    <a:pt x="57" y="39"/>
                  </a:cubicBezTo>
                  <a:cubicBezTo>
                    <a:pt x="56" y="35"/>
                    <a:pt x="53" y="32"/>
                    <a:pt x="49" y="30"/>
                  </a:cubicBezTo>
                  <a:cubicBezTo>
                    <a:pt x="45" y="29"/>
                    <a:pt x="41" y="28"/>
                    <a:pt x="38" y="30"/>
                  </a:cubicBezTo>
                  <a:cubicBezTo>
                    <a:pt x="37" y="30"/>
                    <a:pt x="37" y="31"/>
                    <a:pt x="37" y="31"/>
                  </a:cubicBezTo>
                  <a:cubicBezTo>
                    <a:pt x="37" y="32"/>
                    <a:pt x="37" y="32"/>
                    <a:pt x="37" y="33"/>
                  </a:cubicBezTo>
                  <a:cubicBezTo>
                    <a:pt x="43" y="39"/>
                    <a:pt x="43" y="39"/>
                    <a:pt x="43" y="39"/>
                  </a:cubicBezTo>
                  <a:cubicBezTo>
                    <a:pt x="44" y="40"/>
                    <a:pt x="44" y="40"/>
                    <a:pt x="44" y="41"/>
                  </a:cubicBezTo>
                  <a:cubicBezTo>
                    <a:pt x="44" y="42"/>
                    <a:pt x="44" y="43"/>
                    <a:pt x="43" y="44"/>
                  </a:cubicBezTo>
                  <a:cubicBezTo>
                    <a:pt x="42" y="45"/>
                    <a:pt x="40" y="45"/>
                    <a:pt x="39" y="44"/>
                  </a:cubicBezTo>
                  <a:cubicBezTo>
                    <a:pt x="33" y="37"/>
                    <a:pt x="33" y="37"/>
                    <a:pt x="33" y="37"/>
                  </a:cubicBezTo>
                  <a:cubicBezTo>
                    <a:pt x="32" y="37"/>
                    <a:pt x="32" y="37"/>
                    <a:pt x="31" y="37"/>
                  </a:cubicBezTo>
                  <a:close/>
                  <a:moveTo>
                    <a:pt x="58" y="42"/>
                  </a:moveTo>
                  <a:cubicBezTo>
                    <a:pt x="69" y="42"/>
                    <a:pt x="69" y="42"/>
                    <a:pt x="69" y="42"/>
                  </a:cubicBezTo>
                  <a:cubicBezTo>
                    <a:pt x="71" y="42"/>
                    <a:pt x="72" y="43"/>
                    <a:pt x="73" y="44"/>
                  </a:cubicBezTo>
                  <a:cubicBezTo>
                    <a:pt x="73" y="44"/>
                    <a:pt x="73" y="44"/>
                    <a:pt x="73" y="44"/>
                  </a:cubicBezTo>
                  <a:cubicBezTo>
                    <a:pt x="63" y="54"/>
                    <a:pt x="63" y="54"/>
                    <a:pt x="63" y="54"/>
                  </a:cubicBezTo>
                  <a:cubicBezTo>
                    <a:pt x="57" y="48"/>
                    <a:pt x="57" y="48"/>
                    <a:pt x="57" y="48"/>
                  </a:cubicBezTo>
                  <a:cubicBezTo>
                    <a:pt x="58" y="46"/>
                    <a:pt x="58" y="44"/>
                    <a:pt x="58" y="42"/>
                  </a:cubicBezTo>
                  <a:close/>
                  <a:moveTo>
                    <a:pt x="49" y="54"/>
                  </a:moveTo>
                  <a:cubicBezTo>
                    <a:pt x="49" y="54"/>
                    <a:pt x="48" y="53"/>
                    <a:pt x="48" y="54"/>
                  </a:cubicBezTo>
                  <a:cubicBezTo>
                    <a:pt x="44" y="55"/>
                    <a:pt x="40" y="55"/>
                    <a:pt x="36" y="52"/>
                  </a:cubicBezTo>
                  <a:cubicBezTo>
                    <a:pt x="33" y="50"/>
                    <a:pt x="32" y="46"/>
                    <a:pt x="32" y="42"/>
                  </a:cubicBezTo>
                  <a:cubicBezTo>
                    <a:pt x="33" y="42"/>
                    <a:pt x="33" y="42"/>
                    <a:pt x="33" y="42"/>
                  </a:cubicBezTo>
                  <a:cubicBezTo>
                    <a:pt x="37" y="46"/>
                    <a:pt x="37" y="46"/>
                    <a:pt x="37" y="46"/>
                  </a:cubicBezTo>
                  <a:cubicBezTo>
                    <a:pt x="38" y="48"/>
                    <a:pt x="41" y="48"/>
                    <a:pt x="43" y="48"/>
                  </a:cubicBezTo>
                  <a:cubicBezTo>
                    <a:pt x="45" y="47"/>
                    <a:pt x="47" y="45"/>
                    <a:pt x="47" y="43"/>
                  </a:cubicBezTo>
                  <a:cubicBezTo>
                    <a:pt x="48" y="41"/>
                    <a:pt x="47" y="38"/>
                    <a:pt x="46" y="37"/>
                  </a:cubicBezTo>
                  <a:cubicBezTo>
                    <a:pt x="41" y="32"/>
                    <a:pt x="41" y="32"/>
                    <a:pt x="41" y="32"/>
                  </a:cubicBezTo>
                  <a:cubicBezTo>
                    <a:pt x="45" y="32"/>
                    <a:pt x="49" y="33"/>
                    <a:pt x="52" y="36"/>
                  </a:cubicBezTo>
                  <a:cubicBezTo>
                    <a:pt x="55" y="40"/>
                    <a:pt x="55" y="44"/>
                    <a:pt x="54" y="48"/>
                  </a:cubicBezTo>
                  <a:cubicBezTo>
                    <a:pt x="53" y="48"/>
                    <a:pt x="53" y="49"/>
                    <a:pt x="54" y="50"/>
                  </a:cubicBezTo>
                  <a:cubicBezTo>
                    <a:pt x="61" y="56"/>
                    <a:pt x="61" y="56"/>
                    <a:pt x="61" y="56"/>
                  </a:cubicBezTo>
                  <a:cubicBezTo>
                    <a:pt x="59" y="58"/>
                    <a:pt x="59" y="58"/>
                    <a:pt x="59" y="58"/>
                  </a:cubicBezTo>
                  <a:cubicBezTo>
                    <a:pt x="57" y="58"/>
                    <a:pt x="57" y="58"/>
                    <a:pt x="57" y="58"/>
                  </a:cubicBezTo>
                  <a:cubicBezTo>
                    <a:pt x="56" y="57"/>
                    <a:pt x="54" y="57"/>
                    <a:pt x="53" y="58"/>
                  </a:cubicBezTo>
                  <a:lnTo>
                    <a:pt x="49" y="54"/>
                  </a:lnTo>
                  <a:close/>
                  <a:moveTo>
                    <a:pt x="63" y="70"/>
                  </a:moveTo>
                  <a:cubicBezTo>
                    <a:pt x="62" y="71"/>
                    <a:pt x="62" y="71"/>
                    <a:pt x="62" y="71"/>
                  </a:cubicBezTo>
                  <a:cubicBezTo>
                    <a:pt x="61" y="72"/>
                    <a:pt x="61" y="72"/>
                    <a:pt x="61" y="72"/>
                  </a:cubicBezTo>
                  <a:cubicBezTo>
                    <a:pt x="58" y="72"/>
                    <a:pt x="58" y="72"/>
                    <a:pt x="58" y="72"/>
                  </a:cubicBezTo>
                  <a:cubicBezTo>
                    <a:pt x="56" y="72"/>
                    <a:pt x="53" y="74"/>
                    <a:pt x="53" y="77"/>
                  </a:cubicBezTo>
                  <a:cubicBezTo>
                    <a:pt x="53" y="79"/>
                    <a:pt x="53" y="79"/>
                    <a:pt x="53" y="79"/>
                  </a:cubicBezTo>
                  <a:cubicBezTo>
                    <a:pt x="53" y="79"/>
                    <a:pt x="53" y="80"/>
                    <a:pt x="53" y="80"/>
                  </a:cubicBezTo>
                  <a:cubicBezTo>
                    <a:pt x="40" y="93"/>
                    <a:pt x="40" y="93"/>
                    <a:pt x="40" y="93"/>
                  </a:cubicBezTo>
                  <a:cubicBezTo>
                    <a:pt x="40" y="93"/>
                    <a:pt x="39" y="93"/>
                    <a:pt x="38" y="93"/>
                  </a:cubicBezTo>
                  <a:cubicBezTo>
                    <a:pt x="31" y="86"/>
                    <a:pt x="31" y="86"/>
                    <a:pt x="31" y="86"/>
                  </a:cubicBezTo>
                  <a:cubicBezTo>
                    <a:pt x="31" y="85"/>
                    <a:pt x="31" y="84"/>
                    <a:pt x="31" y="84"/>
                  </a:cubicBezTo>
                  <a:cubicBezTo>
                    <a:pt x="44" y="71"/>
                    <a:pt x="44" y="71"/>
                    <a:pt x="44" y="71"/>
                  </a:cubicBezTo>
                  <a:cubicBezTo>
                    <a:pt x="44" y="71"/>
                    <a:pt x="45" y="71"/>
                    <a:pt x="45" y="71"/>
                  </a:cubicBezTo>
                  <a:cubicBezTo>
                    <a:pt x="47" y="71"/>
                    <a:pt x="47" y="71"/>
                    <a:pt x="47" y="71"/>
                  </a:cubicBezTo>
                  <a:cubicBezTo>
                    <a:pt x="49" y="71"/>
                    <a:pt x="50" y="70"/>
                    <a:pt x="51" y="69"/>
                  </a:cubicBezTo>
                  <a:cubicBezTo>
                    <a:pt x="52" y="68"/>
                    <a:pt x="52" y="67"/>
                    <a:pt x="52" y="66"/>
                  </a:cubicBezTo>
                  <a:cubicBezTo>
                    <a:pt x="52" y="63"/>
                    <a:pt x="52" y="63"/>
                    <a:pt x="52" y="63"/>
                  </a:cubicBezTo>
                  <a:cubicBezTo>
                    <a:pt x="52" y="63"/>
                    <a:pt x="52" y="63"/>
                    <a:pt x="53" y="62"/>
                  </a:cubicBezTo>
                  <a:cubicBezTo>
                    <a:pt x="54" y="61"/>
                    <a:pt x="54" y="61"/>
                    <a:pt x="54" y="61"/>
                  </a:cubicBezTo>
                  <a:cubicBezTo>
                    <a:pt x="55" y="60"/>
                    <a:pt x="56" y="60"/>
                    <a:pt x="56" y="61"/>
                  </a:cubicBezTo>
                  <a:cubicBezTo>
                    <a:pt x="57" y="62"/>
                    <a:pt x="57" y="62"/>
                    <a:pt x="57" y="62"/>
                  </a:cubicBezTo>
                  <a:cubicBezTo>
                    <a:pt x="57" y="62"/>
                    <a:pt x="57" y="62"/>
                    <a:pt x="57" y="62"/>
                  </a:cubicBezTo>
                  <a:cubicBezTo>
                    <a:pt x="62" y="67"/>
                    <a:pt x="62" y="67"/>
                    <a:pt x="62" y="67"/>
                  </a:cubicBezTo>
                  <a:cubicBezTo>
                    <a:pt x="62" y="67"/>
                    <a:pt x="62" y="67"/>
                    <a:pt x="62" y="67"/>
                  </a:cubicBezTo>
                  <a:cubicBezTo>
                    <a:pt x="63" y="68"/>
                    <a:pt x="63" y="68"/>
                    <a:pt x="63" y="68"/>
                  </a:cubicBezTo>
                  <a:cubicBezTo>
                    <a:pt x="64" y="68"/>
                    <a:pt x="64" y="69"/>
                    <a:pt x="63" y="70"/>
                  </a:cubicBezTo>
                  <a:close/>
                  <a:moveTo>
                    <a:pt x="63" y="63"/>
                  </a:moveTo>
                  <a:cubicBezTo>
                    <a:pt x="61" y="61"/>
                    <a:pt x="61" y="61"/>
                    <a:pt x="61" y="61"/>
                  </a:cubicBezTo>
                  <a:cubicBezTo>
                    <a:pt x="79" y="43"/>
                    <a:pt x="79" y="43"/>
                    <a:pt x="79" y="43"/>
                  </a:cubicBezTo>
                  <a:cubicBezTo>
                    <a:pt x="79" y="43"/>
                    <a:pt x="79" y="43"/>
                    <a:pt x="79" y="43"/>
                  </a:cubicBezTo>
                  <a:cubicBezTo>
                    <a:pt x="79" y="43"/>
                    <a:pt x="79" y="43"/>
                    <a:pt x="79" y="43"/>
                  </a:cubicBezTo>
                  <a:cubicBezTo>
                    <a:pt x="85" y="35"/>
                    <a:pt x="85" y="35"/>
                    <a:pt x="85" y="35"/>
                  </a:cubicBezTo>
                  <a:cubicBezTo>
                    <a:pt x="90" y="31"/>
                    <a:pt x="90" y="31"/>
                    <a:pt x="90" y="31"/>
                  </a:cubicBezTo>
                  <a:cubicBezTo>
                    <a:pt x="93" y="34"/>
                    <a:pt x="93" y="34"/>
                    <a:pt x="93" y="34"/>
                  </a:cubicBezTo>
                  <a:cubicBezTo>
                    <a:pt x="89" y="39"/>
                    <a:pt x="89" y="39"/>
                    <a:pt x="89" y="39"/>
                  </a:cubicBezTo>
                  <a:cubicBezTo>
                    <a:pt x="81" y="45"/>
                    <a:pt x="81" y="45"/>
                    <a:pt x="81" y="45"/>
                  </a:cubicBezTo>
                  <a:cubicBezTo>
                    <a:pt x="81" y="45"/>
                    <a:pt x="81" y="45"/>
                    <a:pt x="81" y="45"/>
                  </a:cubicBezTo>
                  <a:cubicBezTo>
                    <a:pt x="81" y="45"/>
                    <a:pt x="81" y="45"/>
                    <a:pt x="81" y="45"/>
                  </a:cubicBezTo>
                  <a:cubicBezTo>
                    <a:pt x="66" y="60"/>
                    <a:pt x="66" y="60"/>
                    <a:pt x="66" y="60"/>
                  </a:cubicBezTo>
                  <a:lnTo>
                    <a:pt x="63" y="63"/>
                  </a:lnTo>
                  <a:close/>
                  <a:moveTo>
                    <a:pt x="92" y="93"/>
                  </a:moveTo>
                  <a:cubicBezTo>
                    <a:pt x="91" y="94"/>
                    <a:pt x="89" y="93"/>
                    <a:pt x="88" y="92"/>
                  </a:cubicBezTo>
                  <a:cubicBezTo>
                    <a:pt x="66" y="71"/>
                    <a:pt x="66" y="71"/>
                    <a:pt x="66" y="71"/>
                  </a:cubicBezTo>
                  <a:cubicBezTo>
                    <a:pt x="67" y="69"/>
                    <a:pt x="67" y="67"/>
                    <a:pt x="65" y="66"/>
                  </a:cubicBezTo>
                  <a:cubicBezTo>
                    <a:pt x="68" y="63"/>
                    <a:pt x="68" y="63"/>
                    <a:pt x="68" y="63"/>
                  </a:cubicBezTo>
                  <a:cubicBezTo>
                    <a:pt x="92" y="88"/>
                    <a:pt x="92" y="88"/>
                    <a:pt x="92" y="88"/>
                  </a:cubicBezTo>
                  <a:cubicBezTo>
                    <a:pt x="93" y="88"/>
                    <a:pt x="93" y="89"/>
                    <a:pt x="93" y="90"/>
                  </a:cubicBezTo>
                  <a:cubicBezTo>
                    <a:pt x="93" y="91"/>
                    <a:pt x="93" y="92"/>
                    <a:pt x="92" y="93"/>
                  </a:cubicBezTo>
                  <a:close/>
                  <a:moveTo>
                    <a:pt x="10" y="50"/>
                  </a:moveTo>
                  <a:cubicBezTo>
                    <a:pt x="10" y="53"/>
                    <a:pt x="12" y="55"/>
                    <a:pt x="15" y="55"/>
                  </a:cubicBezTo>
                  <a:cubicBezTo>
                    <a:pt x="17" y="55"/>
                    <a:pt x="19" y="53"/>
                    <a:pt x="19" y="50"/>
                  </a:cubicBezTo>
                  <a:cubicBezTo>
                    <a:pt x="19" y="47"/>
                    <a:pt x="17" y="45"/>
                    <a:pt x="15" y="45"/>
                  </a:cubicBezTo>
                  <a:cubicBezTo>
                    <a:pt x="12" y="45"/>
                    <a:pt x="10" y="47"/>
                    <a:pt x="10" y="50"/>
                  </a:cubicBezTo>
                  <a:close/>
                  <a:moveTo>
                    <a:pt x="16" y="50"/>
                  </a:moveTo>
                  <a:cubicBezTo>
                    <a:pt x="16" y="51"/>
                    <a:pt x="15" y="52"/>
                    <a:pt x="15" y="52"/>
                  </a:cubicBezTo>
                  <a:cubicBezTo>
                    <a:pt x="14" y="52"/>
                    <a:pt x="13" y="51"/>
                    <a:pt x="13" y="50"/>
                  </a:cubicBezTo>
                  <a:cubicBezTo>
                    <a:pt x="13" y="49"/>
                    <a:pt x="14" y="48"/>
                    <a:pt x="15" y="48"/>
                  </a:cubicBezTo>
                  <a:cubicBezTo>
                    <a:pt x="15" y="48"/>
                    <a:pt x="16" y="49"/>
                    <a:pt x="16" y="5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762000" y="1143000"/>
              <a:ext cx="8763000" cy="5232202"/>
            </a:xfrm>
            <a:prstGeom prst="rect">
              <a:avLst/>
            </a:prstGeom>
            <a:noFill/>
          </p:spPr>
          <p:txBody>
            <a:bodyPr wrap="square" rtlCol="0">
              <a:spAutoFit/>
            </a:bodyPr>
            <a:lstStyle/>
            <a:p>
              <a:r>
                <a:rPr lang="te-IN" b="1" i="1" dirty="0"/>
                <a:t>దినచర్యలను అలవాటుచేయడం </a:t>
              </a:r>
              <a:r>
                <a:rPr lang="en-US" b="1" i="1" dirty="0"/>
                <a:t> </a:t>
              </a:r>
            </a:p>
            <a:p>
              <a:endParaRPr lang="en-US" b="1" i="1" dirty="0"/>
            </a:p>
            <a:p>
              <a:r>
                <a:rPr lang="te-IN" sz="1600" i="1" dirty="0"/>
                <a:t>పిల్లలు తమ  రోజువారీ దినచర్యలో ఏమేం ఉంటాయో, ప్రతి కార్యకలాపం పట్ల ఏం ఆశిస్తున్నారో అర్థం చేసుకుంటే, వారికి ఆందోళనగా తక్కువ అవుతుంది. దీని వలన వారు మెరుగ్గా పనిచేయగలరు</a:t>
              </a:r>
              <a:r>
                <a:rPr lang="te-IN" i="1" dirty="0"/>
                <a:t>.</a:t>
              </a:r>
              <a:endParaRPr lang="en-US" i="1" dirty="0"/>
            </a:p>
            <a:p>
              <a:r>
                <a:rPr lang="en-US" dirty="0"/>
                <a:t>  </a:t>
              </a:r>
              <a:endParaRPr lang="en-US" sz="1600" dirty="0"/>
            </a:p>
            <a:p>
              <a:pPr>
                <a:buFont typeface="Wingdings" pitchFamily="2" charset="2"/>
                <a:buChar char="v"/>
              </a:pPr>
              <a:r>
                <a:rPr lang="en-US" sz="1600" dirty="0"/>
                <a:t> </a:t>
              </a:r>
              <a:r>
                <a:rPr lang="te-IN" sz="1600" dirty="0"/>
                <a:t>డిస్ప్రాక్సియా ఉన్న పిల్లలకు సమయ నిర్వహణ నైపుణ్యాలు బలహీనంగా ఉంటాయి. ఇది తరచుగా ఇంట్లో లేదా </a:t>
              </a:r>
              <a:r>
                <a:rPr lang="en-GB" sz="1600" dirty="0"/>
                <a:t>	</a:t>
              </a:r>
              <a:r>
                <a:rPr lang="te-IN" sz="1600" dirty="0"/>
                <a:t>బయట సమస్యలకు దారితీస్తుంది. బాత్రూమ్‌లో లేదా గదిలో కనిపించే స్థలంలో ఒక పెద్ద గడియారాన్ని  </a:t>
              </a:r>
              <a:r>
                <a:rPr lang="en-GB" sz="1600" dirty="0"/>
                <a:t>	</a:t>
              </a:r>
              <a:r>
                <a:rPr lang="te-IN" sz="1600" dirty="0"/>
                <a:t>ఉంచండి. నిమిషాల ముళ్ళు కదలిక సమయాన్ని గమనించడంలో సహాయపడుతుంది.</a:t>
              </a:r>
              <a:r>
                <a:rPr lang="en-US" sz="1600" dirty="0"/>
                <a:t> </a:t>
              </a:r>
            </a:p>
            <a:p>
              <a:r>
                <a:rPr lang="en-US" sz="1600" dirty="0"/>
                <a:t>	</a:t>
              </a:r>
            </a:p>
            <a:p>
              <a:pPr>
                <a:buFont typeface="Wingdings" pitchFamily="2" charset="2"/>
                <a:buChar char="v"/>
              </a:pPr>
              <a:r>
                <a:rPr lang="en-US" sz="1600" dirty="0"/>
                <a:t> </a:t>
              </a:r>
              <a:r>
                <a:rPr lang="te-IN" sz="1600" dirty="0"/>
                <a:t>యూనిఫారం పై బటన్‌ల స్థానంలో వెల్‌క్రో స్ట్రిప్‌లు లేదా జిప్‌లు ఉపయోగించడం, షూ లేస్‌ల స్థానంలో వెల్‌క్రో </a:t>
              </a:r>
              <a:r>
                <a:rPr lang="en-GB" sz="1600" dirty="0"/>
                <a:t>	</a:t>
              </a:r>
              <a:r>
                <a:rPr lang="te-IN" sz="1600" dirty="0"/>
                <a:t>స్ట్రాప్‌లు ఉపయోగించడం, ఉదయం స్కూల్‌కు సిద్ధమవ్వడంలో తీసుకునే సమయాన్ని తగ్గిస్తుంది.</a:t>
              </a:r>
              <a:endParaRPr lang="en-GB" sz="1600" dirty="0"/>
            </a:p>
            <a:p>
              <a:endParaRPr lang="en-US" sz="1600" dirty="0"/>
            </a:p>
            <a:p>
              <a:pPr>
                <a:buFont typeface="Wingdings" pitchFamily="2" charset="2"/>
                <a:buChar char="v"/>
              </a:pPr>
              <a:r>
                <a:rPr lang="en-US" sz="1600" dirty="0"/>
                <a:t> </a:t>
              </a:r>
              <a:r>
                <a:rPr lang="te-IN" sz="1600" dirty="0"/>
                <a:t>వివిధ రంగుల స్టిక్కర్లను తయారు చేసి, స్కూల్ బ్యాగ్ యొక్క ఒక్కో విభాగంపై  ఉంచండి తద్వారా పిల్లలకు వాటిని </a:t>
              </a:r>
              <a:r>
                <a:rPr lang="en-GB" sz="1600" dirty="0"/>
                <a:t>	</a:t>
              </a:r>
              <a:r>
                <a:rPr lang="te-IN" sz="1600" dirty="0"/>
                <a:t>సక్రమంగా నిర్వహించడం  సులభమవుతుంది. ఉదాహరణకు: బ్యాగ్ పైభాగంలో లంచ్ బాక్స్, మధ్య </a:t>
              </a:r>
              <a:r>
                <a:rPr lang="en-GB" sz="1600" dirty="0"/>
                <a:t>	</a:t>
              </a:r>
              <a:r>
                <a:rPr lang="te-IN" sz="1600" dirty="0"/>
                <a:t>భాగంలో పాఠ్యపుస్తకాలు వంటివి.</a:t>
              </a:r>
              <a:r>
                <a:rPr lang="en-US" sz="1600" dirty="0"/>
                <a:t> </a:t>
              </a:r>
            </a:p>
            <a:p>
              <a:endParaRPr lang="en-US" sz="1600" dirty="0"/>
            </a:p>
            <a:p>
              <a:pPr>
                <a:buFont typeface="Wingdings" pitchFamily="2" charset="2"/>
                <a:buChar char="v"/>
              </a:pPr>
              <a:r>
                <a:rPr lang="en-US" sz="1600" dirty="0"/>
                <a:t> </a:t>
              </a:r>
              <a:r>
                <a:rPr lang="te-IN" sz="1600" dirty="0"/>
                <a:t>క్రాఫ్ట్ తరగతిలో, కత్తిరించడం మరియు పేస్టింగ్‌లో వారికి సహాయం చేయండి.</a:t>
              </a:r>
              <a:endParaRPr lang="en-US" sz="1600" dirty="0"/>
            </a:p>
            <a:p>
              <a:endParaRPr lang="en-US" dirty="0"/>
            </a:p>
            <a:p>
              <a:pPr>
                <a:buFont typeface="Wingdings" pitchFamily="2" charset="2"/>
                <a:buChar char="v"/>
              </a:pPr>
              <a:endParaRPr lang="en-US" dirty="0"/>
            </a:p>
            <a:p>
              <a:r>
                <a:rPr lang="en-US" dirty="0"/>
                <a:t> </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9906000" cy="6858000"/>
            <a:chOff x="0" y="0"/>
            <a:chExt cx="9906000" cy="6858000"/>
          </a:xfrm>
        </p:grpSpPr>
        <p:grpSp>
          <p:nvGrpSpPr>
            <p:cNvPr id="2" name="Group 8"/>
            <p:cNvGrpSpPr/>
            <p:nvPr/>
          </p:nvGrpSpPr>
          <p:grpSpPr>
            <a:xfrm>
              <a:off x="0" y="5562600"/>
              <a:ext cx="9729192" cy="1295400"/>
              <a:chOff x="0" y="5562600"/>
              <a:chExt cx="9729192" cy="1295400"/>
            </a:xfrm>
          </p:grpSpPr>
          <p:pic>
            <p:nvPicPr>
              <p:cNvPr id="4" name="Picture 3" descr="ND_logo.png"/>
              <p:cNvPicPr>
                <a:picLocks noChangeAspect="1"/>
              </p:cNvPicPr>
              <p:nvPr/>
            </p:nvPicPr>
            <p:blipFill>
              <a:blip r:embed="rId3" cstate="print"/>
              <a:stretch>
                <a:fillRect/>
              </a:stretch>
            </p:blipFill>
            <p:spPr>
              <a:xfrm>
                <a:off x="3886200" y="5943600"/>
                <a:ext cx="1400541" cy="609600"/>
              </a:xfrm>
              <a:prstGeom prst="rect">
                <a:avLst/>
              </a:prstGeom>
            </p:spPr>
          </p:pic>
          <p:pic>
            <p:nvPicPr>
              <p:cNvPr id="6" name="Picture 5" descr="kids-3171905_1280.png"/>
              <p:cNvPicPr>
                <a:picLocks noChangeAspect="1"/>
              </p:cNvPicPr>
              <p:nvPr/>
            </p:nvPicPr>
            <p:blipFill>
              <a:blip r:embed="rId4" cstate="print"/>
              <a:srcRect r="-640" b="49020"/>
              <a:stretch>
                <a:fillRect/>
              </a:stretch>
            </p:blipFill>
            <p:spPr>
              <a:xfrm>
                <a:off x="0" y="5637039"/>
                <a:ext cx="2286000" cy="1220961"/>
              </a:xfrm>
              <a:prstGeom prst="rect">
                <a:avLst/>
              </a:prstGeom>
            </p:spPr>
          </p:pic>
          <p:pic>
            <p:nvPicPr>
              <p:cNvPr id="7" name="Picture 6" descr="kids-3171905_1280.png"/>
              <p:cNvPicPr>
                <a:picLocks noChangeAspect="1"/>
              </p:cNvPicPr>
              <p:nvPr/>
            </p:nvPicPr>
            <p:blipFill>
              <a:blip r:embed="rId5" cstate="print"/>
              <a:srcRect t="54444"/>
              <a:stretch>
                <a:fillRect/>
              </a:stretch>
            </p:blipFill>
            <p:spPr>
              <a:xfrm>
                <a:off x="7086600" y="5562600"/>
                <a:ext cx="2642592" cy="1269296"/>
              </a:xfrm>
              <a:prstGeom prst="rect">
                <a:avLst/>
              </a:prstGeom>
            </p:spPr>
          </p:pic>
          <p:sp>
            <p:nvSpPr>
              <p:cNvPr id="8" name="TextBox 7"/>
              <p:cNvSpPr txBox="1"/>
              <p:nvPr/>
            </p:nvSpPr>
            <p:spPr>
              <a:xfrm>
                <a:off x="3657600" y="6581001"/>
                <a:ext cx="1906612" cy="276999"/>
              </a:xfrm>
              <a:prstGeom prst="rect">
                <a:avLst/>
              </a:prstGeom>
              <a:noFill/>
            </p:spPr>
            <p:txBody>
              <a:bodyPr wrap="none" rtlCol="0">
                <a:spAutoFit/>
              </a:bodyPr>
              <a:lstStyle/>
              <a:p>
                <a:r>
                  <a:rPr lang="te-IN" sz="1200" i="1" dirty="0"/>
                  <a:t>ఫరీదా రాజ్ , ప్రత్యేక విద్యావేత్త </a:t>
                </a:r>
                <a:endParaRPr lang="en-US" sz="1200" i="1" dirty="0"/>
              </a:p>
            </p:txBody>
          </p:sp>
        </p:grpSp>
        <p:sp>
          <p:nvSpPr>
            <p:cNvPr id="9" name="Rectangle 8"/>
            <p:cNvSpPr/>
            <p:nvPr/>
          </p:nvSpPr>
          <p:spPr>
            <a:xfrm>
              <a:off x="994826" y="533400"/>
              <a:ext cx="8911174" cy="461665"/>
            </a:xfrm>
            <a:prstGeom prst="rect">
              <a:avLst/>
            </a:prstGeom>
          </p:spPr>
          <p:txBody>
            <a:bodyPr wrap="square">
              <a:spAutoFit/>
            </a:bodyPr>
            <a:lstStyle/>
            <a:p>
              <a:r>
                <a:rPr lang="te-IN" sz="2400" b="1" cap="all" dirty="0">
                  <a:solidFill>
                    <a:schemeClr val="tx1">
                      <a:lumMod val="65000"/>
                      <a:lumOff val="35000"/>
                    </a:schemeClr>
                  </a:solidFill>
                  <a:cs typeface="Arial" panose="020B0604020202020204" pitchFamily="34" charset="0"/>
                </a:rPr>
                <a:t>ఉపాధ్యాయులకు సూచనలు:</a:t>
              </a:r>
              <a:endParaRPr lang="en-US" sz="2400" b="1" i="1" cap="all" dirty="0">
                <a:solidFill>
                  <a:schemeClr val="tx1">
                    <a:lumMod val="65000"/>
                    <a:lumOff val="35000"/>
                  </a:schemeClr>
                </a:solidFill>
                <a:cs typeface="Arial" panose="020B0604020202020204" pitchFamily="34" charset="0"/>
              </a:endParaRPr>
            </a:p>
          </p:txBody>
        </p:sp>
        <p:sp>
          <p:nvSpPr>
            <p:cNvPr id="17" name="Freeform 152"/>
            <p:cNvSpPr>
              <a:spLocks noEditPoints="1"/>
            </p:cNvSpPr>
            <p:nvPr/>
          </p:nvSpPr>
          <p:spPr bwMode="auto">
            <a:xfrm>
              <a:off x="533400" y="533400"/>
              <a:ext cx="457200" cy="457200"/>
            </a:xfrm>
            <a:custGeom>
              <a:avLst/>
              <a:gdLst>
                <a:gd name="T0" fmla="*/ 58 w 98"/>
                <a:gd name="T1" fmla="*/ 9 h 96"/>
                <a:gd name="T2" fmla="*/ 40 w 98"/>
                <a:gd name="T3" fmla="*/ 9 h 96"/>
                <a:gd name="T4" fmla="*/ 49 w 98"/>
                <a:gd name="T5" fmla="*/ 4 h 96"/>
                <a:gd name="T6" fmla="*/ 49 w 98"/>
                <a:gd name="T7" fmla="*/ 13 h 96"/>
                <a:gd name="T8" fmla="*/ 49 w 98"/>
                <a:gd name="T9" fmla="*/ 4 h 96"/>
                <a:gd name="T10" fmla="*/ 52 w 98"/>
                <a:gd name="T11" fmla="*/ 19 h 96"/>
                <a:gd name="T12" fmla="*/ 34 w 98"/>
                <a:gd name="T13" fmla="*/ 31 h 96"/>
                <a:gd name="T14" fmla="*/ 34 w 98"/>
                <a:gd name="T15" fmla="*/ 33 h 96"/>
                <a:gd name="T16" fmla="*/ 62 w 98"/>
                <a:gd name="T17" fmla="*/ 35 h 96"/>
                <a:gd name="T18" fmla="*/ 65 w 98"/>
                <a:gd name="T19" fmla="*/ 31 h 96"/>
                <a:gd name="T20" fmla="*/ 38 w 98"/>
                <a:gd name="T21" fmla="*/ 30 h 96"/>
                <a:gd name="T22" fmla="*/ 52 w 98"/>
                <a:gd name="T23" fmla="*/ 24 h 96"/>
                <a:gd name="T24" fmla="*/ 38 w 98"/>
                <a:gd name="T25" fmla="*/ 30 h 96"/>
                <a:gd name="T26" fmla="*/ 15 w 98"/>
                <a:gd name="T27" fmla="*/ 54 h 96"/>
                <a:gd name="T28" fmla="*/ 28 w 98"/>
                <a:gd name="T29" fmla="*/ 25 h 96"/>
                <a:gd name="T30" fmla="*/ 11 w 98"/>
                <a:gd name="T31" fmla="*/ 54 h 96"/>
                <a:gd name="T32" fmla="*/ 60 w 98"/>
                <a:gd name="T33" fmla="*/ 86 h 96"/>
                <a:gd name="T34" fmla="*/ 39 w 98"/>
                <a:gd name="T35" fmla="*/ 87 h 96"/>
                <a:gd name="T36" fmla="*/ 37 w 98"/>
                <a:gd name="T37" fmla="*/ 91 h 96"/>
                <a:gd name="T38" fmla="*/ 62 w 98"/>
                <a:gd name="T39" fmla="*/ 91 h 96"/>
                <a:gd name="T40" fmla="*/ 60 w 98"/>
                <a:gd name="T41" fmla="*/ 86 h 96"/>
                <a:gd name="T42" fmla="*/ 83 w 98"/>
                <a:gd name="T43" fmla="*/ 54 h 96"/>
                <a:gd name="T44" fmla="*/ 88 w 98"/>
                <a:gd name="T45" fmla="*/ 54 h 96"/>
                <a:gd name="T46" fmla="*/ 68 w 98"/>
                <a:gd name="T47" fmla="*/ 23 h 96"/>
                <a:gd name="T48" fmla="*/ 16 w 98"/>
                <a:gd name="T49" fmla="*/ 79 h 96"/>
                <a:gd name="T50" fmla="*/ 16 w 98"/>
                <a:gd name="T51" fmla="*/ 61 h 96"/>
                <a:gd name="T52" fmla="*/ 16 w 98"/>
                <a:gd name="T53" fmla="*/ 79 h 96"/>
                <a:gd name="T54" fmla="*/ 20 w 98"/>
                <a:gd name="T55" fmla="*/ 70 h 96"/>
                <a:gd name="T56" fmla="*/ 11 w 98"/>
                <a:gd name="T57" fmla="*/ 70 h 96"/>
                <a:gd name="T58" fmla="*/ 19 w 98"/>
                <a:gd name="T59" fmla="*/ 80 h 96"/>
                <a:gd name="T60" fmla="*/ 13 w 98"/>
                <a:gd name="T61" fmla="*/ 80 h 96"/>
                <a:gd name="T62" fmla="*/ 0 w 98"/>
                <a:gd name="T63" fmla="*/ 92 h 96"/>
                <a:gd name="T64" fmla="*/ 3 w 98"/>
                <a:gd name="T65" fmla="*/ 96 h 96"/>
                <a:gd name="T66" fmla="*/ 31 w 98"/>
                <a:gd name="T67" fmla="*/ 94 h 96"/>
                <a:gd name="T68" fmla="*/ 19 w 98"/>
                <a:gd name="T69" fmla="*/ 80 h 96"/>
                <a:gd name="T70" fmla="*/ 13 w 98"/>
                <a:gd name="T71" fmla="*/ 85 h 96"/>
                <a:gd name="T72" fmla="*/ 27 w 98"/>
                <a:gd name="T73" fmla="*/ 92 h 96"/>
                <a:gd name="T74" fmla="*/ 74 w 98"/>
                <a:gd name="T75" fmla="*/ 70 h 96"/>
                <a:gd name="T76" fmla="*/ 92 w 98"/>
                <a:gd name="T77" fmla="*/ 70 h 96"/>
                <a:gd name="T78" fmla="*/ 74 w 98"/>
                <a:gd name="T79" fmla="*/ 70 h 96"/>
                <a:gd name="T80" fmla="*/ 83 w 98"/>
                <a:gd name="T81" fmla="*/ 75 h 96"/>
                <a:gd name="T82" fmla="*/ 83 w 98"/>
                <a:gd name="T83" fmla="*/ 66 h 96"/>
                <a:gd name="T84" fmla="*/ 86 w 98"/>
                <a:gd name="T85" fmla="*/ 80 h 96"/>
                <a:gd name="T86" fmla="*/ 80 w 98"/>
                <a:gd name="T87" fmla="*/ 80 h 96"/>
                <a:gd name="T88" fmla="*/ 67 w 98"/>
                <a:gd name="T89" fmla="*/ 92 h 96"/>
                <a:gd name="T90" fmla="*/ 70 w 98"/>
                <a:gd name="T91" fmla="*/ 96 h 96"/>
                <a:gd name="T92" fmla="*/ 98 w 98"/>
                <a:gd name="T93" fmla="*/ 94 h 96"/>
                <a:gd name="T94" fmla="*/ 86 w 98"/>
                <a:gd name="T95" fmla="*/ 80 h 96"/>
                <a:gd name="T96" fmla="*/ 80 w 98"/>
                <a:gd name="T97" fmla="*/ 85 h 96"/>
                <a:gd name="T98" fmla="*/ 94 w 98"/>
                <a:gd name="T99"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 h="96">
                  <a:moveTo>
                    <a:pt x="49" y="18"/>
                  </a:moveTo>
                  <a:cubicBezTo>
                    <a:pt x="54" y="18"/>
                    <a:pt x="58" y="14"/>
                    <a:pt x="58" y="9"/>
                  </a:cubicBezTo>
                  <a:cubicBezTo>
                    <a:pt x="58" y="4"/>
                    <a:pt x="54" y="0"/>
                    <a:pt x="49" y="0"/>
                  </a:cubicBezTo>
                  <a:cubicBezTo>
                    <a:pt x="44" y="0"/>
                    <a:pt x="40" y="4"/>
                    <a:pt x="40" y="9"/>
                  </a:cubicBezTo>
                  <a:cubicBezTo>
                    <a:pt x="40" y="14"/>
                    <a:pt x="44" y="18"/>
                    <a:pt x="49" y="18"/>
                  </a:cubicBezTo>
                  <a:close/>
                  <a:moveTo>
                    <a:pt x="49" y="4"/>
                  </a:moveTo>
                  <a:cubicBezTo>
                    <a:pt x="52" y="4"/>
                    <a:pt x="54" y="6"/>
                    <a:pt x="54" y="9"/>
                  </a:cubicBezTo>
                  <a:cubicBezTo>
                    <a:pt x="54" y="11"/>
                    <a:pt x="52" y="13"/>
                    <a:pt x="49" y="13"/>
                  </a:cubicBezTo>
                  <a:cubicBezTo>
                    <a:pt x="47" y="13"/>
                    <a:pt x="45" y="11"/>
                    <a:pt x="45" y="9"/>
                  </a:cubicBezTo>
                  <a:cubicBezTo>
                    <a:pt x="45" y="6"/>
                    <a:pt x="47" y="4"/>
                    <a:pt x="49" y="4"/>
                  </a:cubicBezTo>
                  <a:close/>
                  <a:moveTo>
                    <a:pt x="52" y="19"/>
                  </a:moveTo>
                  <a:cubicBezTo>
                    <a:pt x="52" y="19"/>
                    <a:pt x="52" y="19"/>
                    <a:pt x="52" y="19"/>
                  </a:cubicBezTo>
                  <a:cubicBezTo>
                    <a:pt x="46" y="19"/>
                    <a:pt x="46" y="19"/>
                    <a:pt x="46" y="19"/>
                  </a:cubicBezTo>
                  <a:cubicBezTo>
                    <a:pt x="39" y="19"/>
                    <a:pt x="34" y="24"/>
                    <a:pt x="34" y="31"/>
                  </a:cubicBezTo>
                  <a:cubicBezTo>
                    <a:pt x="34" y="31"/>
                    <a:pt x="34" y="31"/>
                    <a:pt x="34" y="31"/>
                  </a:cubicBezTo>
                  <a:cubicBezTo>
                    <a:pt x="34" y="33"/>
                    <a:pt x="34" y="33"/>
                    <a:pt x="34" y="33"/>
                  </a:cubicBezTo>
                  <a:cubicBezTo>
                    <a:pt x="34" y="34"/>
                    <a:pt x="35" y="35"/>
                    <a:pt x="36" y="35"/>
                  </a:cubicBezTo>
                  <a:cubicBezTo>
                    <a:pt x="62" y="35"/>
                    <a:pt x="62" y="35"/>
                    <a:pt x="62" y="35"/>
                  </a:cubicBezTo>
                  <a:cubicBezTo>
                    <a:pt x="64" y="35"/>
                    <a:pt x="65" y="34"/>
                    <a:pt x="65" y="33"/>
                  </a:cubicBezTo>
                  <a:cubicBezTo>
                    <a:pt x="65" y="31"/>
                    <a:pt x="65" y="31"/>
                    <a:pt x="65" y="31"/>
                  </a:cubicBezTo>
                  <a:cubicBezTo>
                    <a:pt x="65" y="24"/>
                    <a:pt x="59" y="19"/>
                    <a:pt x="52" y="19"/>
                  </a:cubicBezTo>
                  <a:close/>
                  <a:moveTo>
                    <a:pt x="38" y="30"/>
                  </a:moveTo>
                  <a:cubicBezTo>
                    <a:pt x="39" y="27"/>
                    <a:pt x="42" y="24"/>
                    <a:pt x="46" y="24"/>
                  </a:cubicBezTo>
                  <a:cubicBezTo>
                    <a:pt x="52" y="24"/>
                    <a:pt x="52" y="24"/>
                    <a:pt x="52" y="24"/>
                  </a:cubicBezTo>
                  <a:cubicBezTo>
                    <a:pt x="56" y="24"/>
                    <a:pt x="60" y="27"/>
                    <a:pt x="60" y="30"/>
                  </a:cubicBezTo>
                  <a:lnTo>
                    <a:pt x="38" y="30"/>
                  </a:lnTo>
                  <a:close/>
                  <a:moveTo>
                    <a:pt x="13" y="56"/>
                  </a:moveTo>
                  <a:cubicBezTo>
                    <a:pt x="14" y="56"/>
                    <a:pt x="15" y="55"/>
                    <a:pt x="15" y="54"/>
                  </a:cubicBezTo>
                  <a:cubicBezTo>
                    <a:pt x="15" y="44"/>
                    <a:pt x="20" y="34"/>
                    <a:pt x="28" y="28"/>
                  </a:cubicBezTo>
                  <a:cubicBezTo>
                    <a:pt x="29" y="27"/>
                    <a:pt x="29" y="25"/>
                    <a:pt x="28" y="25"/>
                  </a:cubicBezTo>
                  <a:cubicBezTo>
                    <a:pt x="27" y="24"/>
                    <a:pt x="26" y="24"/>
                    <a:pt x="25" y="24"/>
                  </a:cubicBezTo>
                  <a:cubicBezTo>
                    <a:pt x="16" y="32"/>
                    <a:pt x="11" y="43"/>
                    <a:pt x="11" y="54"/>
                  </a:cubicBezTo>
                  <a:cubicBezTo>
                    <a:pt x="11" y="55"/>
                    <a:pt x="12" y="56"/>
                    <a:pt x="13" y="56"/>
                  </a:cubicBezTo>
                  <a:close/>
                  <a:moveTo>
                    <a:pt x="60" y="86"/>
                  </a:moveTo>
                  <a:cubicBezTo>
                    <a:pt x="60" y="86"/>
                    <a:pt x="60" y="86"/>
                    <a:pt x="60" y="87"/>
                  </a:cubicBezTo>
                  <a:cubicBezTo>
                    <a:pt x="53" y="89"/>
                    <a:pt x="46" y="89"/>
                    <a:pt x="39" y="87"/>
                  </a:cubicBezTo>
                  <a:cubicBezTo>
                    <a:pt x="37" y="86"/>
                    <a:pt x="36" y="87"/>
                    <a:pt x="36" y="88"/>
                  </a:cubicBezTo>
                  <a:cubicBezTo>
                    <a:pt x="35" y="89"/>
                    <a:pt x="36" y="90"/>
                    <a:pt x="37" y="91"/>
                  </a:cubicBezTo>
                  <a:cubicBezTo>
                    <a:pt x="37" y="91"/>
                    <a:pt x="37" y="91"/>
                    <a:pt x="37" y="91"/>
                  </a:cubicBezTo>
                  <a:cubicBezTo>
                    <a:pt x="45" y="93"/>
                    <a:pt x="54" y="93"/>
                    <a:pt x="62" y="91"/>
                  </a:cubicBezTo>
                  <a:cubicBezTo>
                    <a:pt x="63" y="90"/>
                    <a:pt x="63" y="89"/>
                    <a:pt x="63" y="88"/>
                  </a:cubicBezTo>
                  <a:cubicBezTo>
                    <a:pt x="63" y="87"/>
                    <a:pt x="61" y="86"/>
                    <a:pt x="60" y="86"/>
                  </a:cubicBezTo>
                  <a:close/>
                  <a:moveTo>
                    <a:pt x="69" y="26"/>
                  </a:moveTo>
                  <a:cubicBezTo>
                    <a:pt x="78" y="33"/>
                    <a:pt x="83" y="43"/>
                    <a:pt x="83" y="54"/>
                  </a:cubicBezTo>
                  <a:cubicBezTo>
                    <a:pt x="83" y="55"/>
                    <a:pt x="84" y="56"/>
                    <a:pt x="86" y="56"/>
                  </a:cubicBezTo>
                  <a:cubicBezTo>
                    <a:pt x="87" y="56"/>
                    <a:pt x="88" y="55"/>
                    <a:pt x="88" y="54"/>
                  </a:cubicBezTo>
                  <a:cubicBezTo>
                    <a:pt x="88" y="42"/>
                    <a:pt x="82" y="30"/>
                    <a:pt x="71" y="23"/>
                  </a:cubicBezTo>
                  <a:cubicBezTo>
                    <a:pt x="70" y="22"/>
                    <a:pt x="69" y="22"/>
                    <a:pt x="68" y="23"/>
                  </a:cubicBezTo>
                  <a:cubicBezTo>
                    <a:pt x="68" y="24"/>
                    <a:pt x="68" y="26"/>
                    <a:pt x="69" y="26"/>
                  </a:cubicBezTo>
                  <a:close/>
                  <a:moveTo>
                    <a:pt x="16" y="79"/>
                  </a:moveTo>
                  <a:cubicBezTo>
                    <a:pt x="21" y="79"/>
                    <a:pt x="25" y="75"/>
                    <a:pt x="25" y="70"/>
                  </a:cubicBezTo>
                  <a:cubicBezTo>
                    <a:pt x="25" y="65"/>
                    <a:pt x="21" y="61"/>
                    <a:pt x="16" y="61"/>
                  </a:cubicBezTo>
                  <a:cubicBezTo>
                    <a:pt x="11" y="61"/>
                    <a:pt x="7" y="65"/>
                    <a:pt x="7" y="70"/>
                  </a:cubicBezTo>
                  <a:cubicBezTo>
                    <a:pt x="7" y="75"/>
                    <a:pt x="11" y="79"/>
                    <a:pt x="16" y="79"/>
                  </a:cubicBezTo>
                  <a:close/>
                  <a:moveTo>
                    <a:pt x="16" y="66"/>
                  </a:moveTo>
                  <a:cubicBezTo>
                    <a:pt x="18" y="66"/>
                    <a:pt x="20" y="68"/>
                    <a:pt x="20" y="70"/>
                  </a:cubicBezTo>
                  <a:cubicBezTo>
                    <a:pt x="20" y="73"/>
                    <a:pt x="18" y="75"/>
                    <a:pt x="16" y="75"/>
                  </a:cubicBezTo>
                  <a:cubicBezTo>
                    <a:pt x="13" y="75"/>
                    <a:pt x="11" y="73"/>
                    <a:pt x="11" y="70"/>
                  </a:cubicBezTo>
                  <a:cubicBezTo>
                    <a:pt x="11" y="68"/>
                    <a:pt x="13" y="66"/>
                    <a:pt x="16" y="66"/>
                  </a:cubicBezTo>
                  <a:close/>
                  <a:moveTo>
                    <a:pt x="19" y="80"/>
                  </a:moveTo>
                  <a:cubicBezTo>
                    <a:pt x="19" y="80"/>
                    <a:pt x="19" y="80"/>
                    <a:pt x="19" y="80"/>
                  </a:cubicBezTo>
                  <a:cubicBezTo>
                    <a:pt x="13" y="80"/>
                    <a:pt x="13" y="80"/>
                    <a:pt x="13" y="80"/>
                  </a:cubicBezTo>
                  <a:cubicBezTo>
                    <a:pt x="6" y="80"/>
                    <a:pt x="0" y="86"/>
                    <a:pt x="0" y="92"/>
                  </a:cubicBezTo>
                  <a:cubicBezTo>
                    <a:pt x="0" y="92"/>
                    <a:pt x="0" y="92"/>
                    <a:pt x="0" y="92"/>
                  </a:cubicBezTo>
                  <a:cubicBezTo>
                    <a:pt x="0" y="94"/>
                    <a:pt x="0" y="94"/>
                    <a:pt x="0" y="94"/>
                  </a:cubicBezTo>
                  <a:cubicBezTo>
                    <a:pt x="0" y="95"/>
                    <a:pt x="1" y="96"/>
                    <a:pt x="3" y="96"/>
                  </a:cubicBezTo>
                  <a:cubicBezTo>
                    <a:pt x="29" y="96"/>
                    <a:pt x="29" y="96"/>
                    <a:pt x="29" y="96"/>
                  </a:cubicBezTo>
                  <a:cubicBezTo>
                    <a:pt x="30" y="96"/>
                    <a:pt x="31" y="95"/>
                    <a:pt x="31" y="94"/>
                  </a:cubicBezTo>
                  <a:cubicBezTo>
                    <a:pt x="31" y="92"/>
                    <a:pt x="31" y="92"/>
                    <a:pt x="31" y="92"/>
                  </a:cubicBezTo>
                  <a:cubicBezTo>
                    <a:pt x="31" y="86"/>
                    <a:pt x="26" y="80"/>
                    <a:pt x="19" y="80"/>
                  </a:cubicBezTo>
                  <a:close/>
                  <a:moveTo>
                    <a:pt x="5" y="92"/>
                  </a:moveTo>
                  <a:cubicBezTo>
                    <a:pt x="5" y="88"/>
                    <a:pt x="8" y="85"/>
                    <a:pt x="13" y="85"/>
                  </a:cubicBezTo>
                  <a:cubicBezTo>
                    <a:pt x="19" y="85"/>
                    <a:pt x="19" y="85"/>
                    <a:pt x="19" y="85"/>
                  </a:cubicBezTo>
                  <a:cubicBezTo>
                    <a:pt x="23" y="85"/>
                    <a:pt x="26" y="88"/>
                    <a:pt x="27" y="92"/>
                  </a:cubicBezTo>
                  <a:cubicBezTo>
                    <a:pt x="5" y="92"/>
                    <a:pt x="5" y="92"/>
                    <a:pt x="5" y="92"/>
                  </a:cubicBezTo>
                  <a:close/>
                  <a:moveTo>
                    <a:pt x="74" y="70"/>
                  </a:moveTo>
                  <a:cubicBezTo>
                    <a:pt x="74" y="75"/>
                    <a:pt x="78" y="79"/>
                    <a:pt x="83" y="79"/>
                  </a:cubicBezTo>
                  <a:cubicBezTo>
                    <a:pt x="88" y="79"/>
                    <a:pt x="92" y="75"/>
                    <a:pt x="92" y="70"/>
                  </a:cubicBezTo>
                  <a:cubicBezTo>
                    <a:pt x="92" y="65"/>
                    <a:pt x="88" y="61"/>
                    <a:pt x="83" y="61"/>
                  </a:cubicBezTo>
                  <a:cubicBezTo>
                    <a:pt x="78" y="61"/>
                    <a:pt x="74" y="65"/>
                    <a:pt x="74" y="70"/>
                  </a:cubicBezTo>
                  <a:close/>
                  <a:moveTo>
                    <a:pt x="87" y="70"/>
                  </a:moveTo>
                  <a:cubicBezTo>
                    <a:pt x="87" y="73"/>
                    <a:pt x="85" y="75"/>
                    <a:pt x="83" y="75"/>
                  </a:cubicBezTo>
                  <a:cubicBezTo>
                    <a:pt x="80" y="75"/>
                    <a:pt x="78" y="73"/>
                    <a:pt x="78" y="70"/>
                  </a:cubicBezTo>
                  <a:cubicBezTo>
                    <a:pt x="78" y="68"/>
                    <a:pt x="80" y="66"/>
                    <a:pt x="83" y="66"/>
                  </a:cubicBezTo>
                  <a:cubicBezTo>
                    <a:pt x="85" y="66"/>
                    <a:pt x="87" y="68"/>
                    <a:pt x="87" y="70"/>
                  </a:cubicBezTo>
                  <a:close/>
                  <a:moveTo>
                    <a:pt x="86" y="80"/>
                  </a:moveTo>
                  <a:cubicBezTo>
                    <a:pt x="86" y="80"/>
                    <a:pt x="86" y="80"/>
                    <a:pt x="86" y="80"/>
                  </a:cubicBezTo>
                  <a:cubicBezTo>
                    <a:pt x="80" y="80"/>
                    <a:pt x="80" y="80"/>
                    <a:pt x="80" y="80"/>
                  </a:cubicBezTo>
                  <a:cubicBezTo>
                    <a:pt x="73" y="80"/>
                    <a:pt x="67" y="86"/>
                    <a:pt x="67" y="92"/>
                  </a:cubicBezTo>
                  <a:cubicBezTo>
                    <a:pt x="67" y="92"/>
                    <a:pt x="67" y="92"/>
                    <a:pt x="67" y="92"/>
                  </a:cubicBezTo>
                  <a:cubicBezTo>
                    <a:pt x="67" y="94"/>
                    <a:pt x="67" y="94"/>
                    <a:pt x="67" y="94"/>
                  </a:cubicBezTo>
                  <a:cubicBezTo>
                    <a:pt x="67" y="95"/>
                    <a:pt x="68" y="96"/>
                    <a:pt x="70" y="96"/>
                  </a:cubicBezTo>
                  <a:cubicBezTo>
                    <a:pt x="96" y="96"/>
                    <a:pt x="96" y="96"/>
                    <a:pt x="96" y="96"/>
                  </a:cubicBezTo>
                  <a:cubicBezTo>
                    <a:pt x="97" y="96"/>
                    <a:pt x="98" y="95"/>
                    <a:pt x="98" y="94"/>
                  </a:cubicBezTo>
                  <a:cubicBezTo>
                    <a:pt x="98" y="92"/>
                    <a:pt x="98" y="92"/>
                    <a:pt x="98" y="92"/>
                  </a:cubicBezTo>
                  <a:cubicBezTo>
                    <a:pt x="98" y="86"/>
                    <a:pt x="93" y="80"/>
                    <a:pt x="86" y="80"/>
                  </a:cubicBezTo>
                  <a:close/>
                  <a:moveTo>
                    <a:pt x="72" y="92"/>
                  </a:moveTo>
                  <a:cubicBezTo>
                    <a:pt x="72" y="88"/>
                    <a:pt x="75" y="85"/>
                    <a:pt x="80" y="85"/>
                  </a:cubicBezTo>
                  <a:cubicBezTo>
                    <a:pt x="86" y="85"/>
                    <a:pt x="86" y="85"/>
                    <a:pt x="86" y="85"/>
                  </a:cubicBezTo>
                  <a:cubicBezTo>
                    <a:pt x="90" y="85"/>
                    <a:pt x="93" y="88"/>
                    <a:pt x="94" y="92"/>
                  </a:cubicBezTo>
                  <a:cubicBezTo>
                    <a:pt x="72" y="92"/>
                    <a:pt x="72" y="92"/>
                    <a:pt x="72" y="92"/>
                  </a:cubicBezTo>
                  <a:close/>
                </a:path>
              </a:pathLst>
            </a:custGeom>
            <a:gradFill>
              <a:gsLst>
                <a:gs pos="0">
                  <a:srgbClr val="000082"/>
                </a:gs>
                <a:gs pos="30000">
                  <a:srgbClr val="66008F"/>
                </a:gs>
                <a:gs pos="64999">
                  <a:srgbClr val="BA0066"/>
                </a:gs>
                <a:gs pos="89999">
                  <a:srgbClr val="FF0000"/>
                </a:gs>
                <a:gs pos="100000">
                  <a:srgbClr val="FF82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0"/>
              <a:ext cx="9906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te-IN" sz="1600" b="1" dirty="0">
                  <a:solidFill>
                    <a:schemeClr val="bg1"/>
                  </a:solidFill>
                  <a:latin typeface="ITC Kabel Std Book" panose="020D0402020204020904" pitchFamily="34" charset="0"/>
                </a:rPr>
                <a:t>డిస్ప్రాక్సియా పై అవగాహన</a:t>
              </a:r>
              <a:r>
                <a:rPr lang="en-GB" sz="1600" b="1" dirty="0">
                  <a:solidFill>
                    <a:schemeClr val="bg1"/>
                  </a:solidFill>
                  <a:latin typeface="ITC Kabel Std Book" panose="020D0402020204020904" pitchFamily="34" charset="0"/>
                </a:rPr>
                <a:t>  </a:t>
              </a:r>
              <a:r>
                <a:rPr lang="en-US" sz="1600" dirty="0">
                  <a:solidFill>
                    <a:schemeClr val="bg1"/>
                  </a:solidFill>
                </a:rPr>
                <a:t>•  </a:t>
              </a:r>
              <a:r>
                <a:rPr lang="te-IN" sz="1600" b="1" dirty="0">
                  <a:solidFill>
                    <a:schemeClr val="bg1"/>
                  </a:solidFill>
                  <a:latin typeface="ITC Kabel Std Book" panose="020D0402020204020904" pitchFamily="34" charset="0"/>
                </a:rPr>
                <a:t>కారణాలను తెలుసుకోవడం</a:t>
              </a:r>
              <a:r>
                <a:rPr lang="en-US" sz="1600" dirty="0">
                  <a:solidFill>
                    <a:schemeClr val="bg1"/>
                  </a:solidFill>
                </a:rPr>
                <a:t>•  </a:t>
              </a:r>
              <a:r>
                <a:rPr lang="te-IN" sz="1600" b="1" dirty="0">
                  <a:solidFill>
                    <a:schemeClr val="bg1"/>
                  </a:solidFill>
                  <a:latin typeface="ITC Kabel Std Book" panose="020D0402020204020904" pitchFamily="34" charset="0"/>
                </a:rPr>
                <a:t>సంకేతాలను గుర్తించే మార్గం </a:t>
              </a:r>
              <a:r>
                <a:rPr lang="en-US" sz="1600" dirty="0">
                  <a:solidFill>
                    <a:schemeClr val="bg1"/>
                  </a:solidFill>
                </a:rPr>
                <a:t>•  </a:t>
              </a:r>
              <a:r>
                <a:rPr lang="te-IN" sz="1600" b="1" dirty="0">
                  <a:solidFill>
                    <a:schemeClr val="bg1"/>
                  </a:solidFill>
                  <a:latin typeface="ITC Kabel Std Book" panose="020D0402020204020904" pitchFamily="34" charset="0"/>
                </a:rPr>
                <a:t>తల్లిదండ్రులకు కొన్ని సూచనలు</a:t>
              </a:r>
              <a:endParaRPr lang="en-US" sz="1600" b="1" dirty="0">
                <a:solidFill>
                  <a:schemeClr val="bg1"/>
                </a:solidFill>
                <a:latin typeface="ITC Kabel Std Book" panose="020D0402020204020904" pitchFamily="34" charset="0"/>
              </a:endParaRPr>
            </a:p>
          </p:txBody>
        </p:sp>
        <p:sp>
          <p:nvSpPr>
            <p:cNvPr id="12" name="TextBox 11"/>
            <p:cNvSpPr txBox="1"/>
            <p:nvPr/>
          </p:nvSpPr>
          <p:spPr>
            <a:xfrm>
              <a:off x="176808" y="1154943"/>
              <a:ext cx="9195792" cy="5386090"/>
            </a:xfrm>
            <a:prstGeom prst="rect">
              <a:avLst/>
            </a:prstGeom>
            <a:noFill/>
          </p:spPr>
          <p:txBody>
            <a:bodyPr wrap="square" rtlCol="0">
              <a:spAutoFit/>
            </a:bodyPr>
            <a:lstStyle/>
            <a:p>
              <a:r>
                <a:rPr lang="te-IN" sz="1600" b="1" i="1" dirty="0"/>
                <a:t>డిస్ప్రాక్సియా ఉన్న పిల్లలు ఇతరుల మాదిరిగా నేర్చుకోలేకపోవడం వల్ల వారిని సులభంగా కలిసిపోలేరని గుర్తుంచుకుని వారికి సహాయపడేందుకు ప్రతి ప్రయత్నం చేయాలి</a:t>
              </a:r>
              <a:r>
                <a:rPr lang="en-GB" sz="1600" b="1" i="1" dirty="0"/>
                <a:t>.</a:t>
              </a:r>
              <a:r>
                <a:rPr lang="en-US" sz="1600"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sz="1600" dirty="0"/>
            </a:p>
            <a:p>
              <a:endParaRPr lang="en-US" sz="1600" dirty="0"/>
            </a:p>
            <a:p>
              <a:pPr>
                <a:buFont typeface="Wingdings" pitchFamily="2" charset="2"/>
                <a:buChar char="v"/>
              </a:pPr>
              <a:r>
                <a:rPr lang="en-US" sz="1600" dirty="0"/>
                <a:t> </a:t>
              </a:r>
              <a:r>
                <a:rPr lang="te-IN" sz="1600" dirty="0"/>
                <a:t>పిల్లను తలుపులు మరియు కిటికీల నుండి దూరంగా కూర్చోనివ్వకుండా  బ్లాక్‌బోర్డు స్పష్టంగా చూడగల స్థానం ఇవ్వండి.</a:t>
              </a:r>
              <a:endParaRPr lang="en-US" sz="1600" dirty="0"/>
            </a:p>
            <a:p>
              <a:pPr>
                <a:buFont typeface="Wingdings" pitchFamily="2" charset="2"/>
                <a:buChar char="v"/>
              </a:pPr>
              <a:r>
                <a:rPr lang="en-US" sz="1600" dirty="0"/>
                <a:t> </a:t>
              </a:r>
              <a:r>
                <a:rPr lang="te-IN" sz="1600" dirty="0"/>
                <a:t>పిల్లవాడిని బ్లాక్‌బోర్డునుండి కాపీ చేయమని అడగవద్దు. దాని స్థానంలో ప్రింట్ చేసిన పాఠ్యాన్ని అందించండి.</a:t>
              </a:r>
              <a:endParaRPr lang="en-GB" sz="1600" dirty="0"/>
            </a:p>
            <a:p>
              <a:pPr>
                <a:buFont typeface="Wingdings" pitchFamily="2" charset="2"/>
                <a:buChar char="v"/>
              </a:pPr>
              <a:r>
                <a:rPr lang="te-IN" sz="1600" dirty="0"/>
                <a:t>రోజు కార్యక్రమాల షెడ్యూల్‌ను చార్ట్ పేపర్‌లో వేరు వేరు కాలమ్స్‌తో రాయండి మరియు పిల్లల డెస్క్‌పై పెట్టండి/అతికించండి. చిన్న పిల్లలకు దృశ్య రూపంలో చూపించడం ఉపయోగపడుతుంది.</a:t>
              </a:r>
              <a:endParaRPr lang="en-US" sz="1600" dirty="0"/>
            </a:p>
            <a:p>
              <a:pPr>
                <a:buFont typeface="Wingdings" pitchFamily="2" charset="2"/>
                <a:buChar char="v"/>
              </a:pPr>
              <a:endParaRPr lang="en-US" dirty="0"/>
            </a:p>
            <a:p>
              <a:endParaRPr lang="en-US" dirty="0"/>
            </a:p>
            <a:p>
              <a:endParaRPr lang="en-US" dirty="0"/>
            </a:p>
            <a:p>
              <a:pPr>
                <a:buFont typeface="Wingdings" pitchFamily="2" charset="2"/>
                <a:buChar char="v"/>
              </a:pPr>
              <a:endParaRPr lang="en-US" dirty="0"/>
            </a:p>
            <a:p>
              <a:r>
                <a:rPr lang="en-US" dirty="0"/>
                <a:t> </a:t>
              </a:r>
            </a:p>
          </p:txBody>
        </p:sp>
        <p:sp>
          <p:nvSpPr>
            <p:cNvPr id="14" name="TextBox 13"/>
            <p:cNvSpPr txBox="1"/>
            <p:nvPr/>
          </p:nvSpPr>
          <p:spPr>
            <a:xfrm>
              <a:off x="457200" y="3741714"/>
              <a:ext cx="5486400" cy="184666"/>
            </a:xfrm>
            <a:prstGeom prst="rect">
              <a:avLst/>
            </a:prstGeom>
            <a:noFill/>
          </p:spPr>
          <p:txBody>
            <a:bodyPr wrap="square" rtlCol="0">
              <a:spAutoFit/>
            </a:bodyPr>
            <a:lstStyle/>
            <a:p>
              <a:endParaRPr lang="en-US" sz="600" dirty="0"/>
            </a:p>
          </p:txBody>
        </p:sp>
        <p:sp>
          <p:nvSpPr>
            <p:cNvPr id="16" name="TextBox 15"/>
            <p:cNvSpPr txBox="1"/>
            <p:nvPr/>
          </p:nvSpPr>
          <p:spPr>
            <a:xfrm>
              <a:off x="3657600" y="2057400"/>
              <a:ext cx="6095999" cy="1846659"/>
            </a:xfrm>
            <a:prstGeom prst="rect">
              <a:avLst/>
            </a:prstGeom>
            <a:noFill/>
          </p:spPr>
          <p:txBody>
            <a:bodyPr wrap="square" rtlCol="0">
              <a:spAutoFit/>
            </a:bodyPr>
            <a:lstStyle/>
            <a:p>
              <a:pPr>
                <a:buFont typeface="Wingdings" pitchFamily="2" charset="2"/>
                <a:buChar char="v"/>
              </a:pPr>
              <a:r>
                <a:rPr lang="en-US" dirty="0"/>
                <a:t> </a:t>
              </a:r>
              <a:r>
                <a:rPr lang="te-IN" dirty="0"/>
                <a:t>మీరు ఒక ఫిజికల్ ఎడ్యుకేషన్ టీచర్ అయితే</a:t>
              </a:r>
              <a:r>
                <a:rPr lang="en-US" dirty="0"/>
                <a:t>, </a:t>
              </a:r>
            </a:p>
            <a:p>
              <a:pPr lvl="1">
                <a:buFont typeface="Wingdings" pitchFamily="2" charset="2"/>
                <a:buChar char="§"/>
              </a:pPr>
              <a:r>
                <a:rPr lang="en-US" sz="1600" dirty="0"/>
                <a:t> </a:t>
              </a:r>
              <a:r>
                <a:rPr lang="te-IN" sz="1600" dirty="0"/>
                <a:t> కదలికలో ఆనందం పొందేలా పిల్లవాడికి సహాయం చేయడమే మీ లక్ష్యం కావాలి.</a:t>
              </a:r>
              <a:endParaRPr lang="en-US" sz="1600" dirty="0"/>
            </a:p>
            <a:p>
              <a:pPr lvl="1">
                <a:buFont typeface="Wingdings" pitchFamily="2" charset="2"/>
                <a:buChar char="§"/>
              </a:pPr>
              <a:r>
                <a:rPr lang="te-IN" sz="1600" dirty="0"/>
                <a:t>పిల్లతో కలిసి దిశాత్మక భావాలు (డైరెక్షనల్ కాన్సెప్ట్స్ ) మరియు చురుకుదనం అభివృద్ధి చేసేందుకు పనిచేయండి.</a:t>
              </a:r>
              <a:endParaRPr lang="en-US" sz="1600" dirty="0"/>
            </a:p>
            <a:p>
              <a:pPr lvl="1">
                <a:buFont typeface="Wingdings" pitchFamily="2" charset="2"/>
                <a:buChar char="§"/>
              </a:pPr>
              <a:r>
                <a:rPr lang="te-IN" sz="1600" dirty="0"/>
                <a:t>ఈ భావాలను అర్ధం చేసుకున్న తర్వాత పిల్లవాడు మౌఖిక లేదా దృశ్య సూచనలకు తనంతట తానుగా స్పందించగలుగుతాడు.</a:t>
              </a:r>
              <a:endParaRPr lang="en-US" sz="1600" dirty="0"/>
            </a:p>
          </p:txBody>
        </p:sp>
      </p:grpSp>
      <p:pic>
        <p:nvPicPr>
          <p:cNvPr id="5" name="Picture 4">
            <a:extLst>
              <a:ext uri="{FF2B5EF4-FFF2-40B4-BE49-F238E27FC236}">
                <a16:creationId xmlns:a16="http://schemas.microsoft.com/office/drawing/2014/main" id="{A38A6128-816C-4F5A-93A2-21B80B4BEF96}"/>
              </a:ext>
            </a:extLst>
          </p:cNvPr>
          <p:cNvPicPr>
            <a:picLocks noChangeAspect="1"/>
          </p:cNvPicPr>
          <p:nvPr/>
        </p:nvPicPr>
        <p:blipFill>
          <a:blip r:embed="rId6"/>
          <a:stretch>
            <a:fillRect/>
          </a:stretch>
        </p:blipFill>
        <p:spPr>
          <a:xfrm>
            <a:off x="533400" y="1685554"/>
            <a:ext cx="2920009" cy="22185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906000" cy="7699385"/>
            <a:chOff x="0" y="0"/>
            <a:chExt cx="9906000" cy="7699385"/>
          </a:xfrm>
        </p:grpSpPr>
        <p:grpSp>
          <p:nvGrpSpPr>
            <p:cNvPr id="2" name="Group 8"/>
            <p:cNvGrpSpPr/>
            <p:nvPr/>
          </p:nvGrpSpPr>
          <p:grpSpPr>
            <a:xfrm>
              <a:off x="0" y="5562600"/>
              <a:ext cx="9729192" cy="1295400"/>
              <a:chOff x="0" y="5562600"/>
              <a:chExt cx="9729192" cy="1295400"/>
            </a:xfrm>
          </p:grpSpPr>
          <p:pic>
            <p:nvPicPr>
              <p:cNvPr id="4" name="Picture 3" descr="ND_logo.png"/>
              <p:cNvPicPr>
                <a:picLocks noChangeAspect="1"/>
              </p:cNvPicPr>
              <p:nvPr/>
            </p:nvPicPr>
            <p:blipFill>
              <a:blip r:embed="rId3" cstate="print"/>
              <a:stretch>
                <a:fillRect/>
              </a:stretch>
            </p:blipFill>
            <p:spPr>
              <a:xfrm>
                <a:off x="3886200" y="5943600"/>
                <a:ext cx="1400541" cy="609600"/>
              </a:xfrm>
              <a:prstGeom prst="rect">
                <a:avLst/>
              </a:prstGeom>
            </p:spPr>
          </p:pic>
          <p:pic>
            <p:nvPicPr>
              <p:cNvPr id="6" name="Picture 5" descr="kids-3171905_1280.png"/>
              <p:cNvPicPr>
                <a:picLocks noChangeAspect="1"/>
              </p:cNvPicPr>
              <p:nvPr/>
            </p:nvPicPr>
            <p:blipFill>
              <a:blip r:embed="rId4" cstate="print"/>
              <a:srcRect r="-640" b="49020"/>
              <a:stretch>
                <a:fillRect/>
              </a:stretch>
            </p:blipFill>
            <p:spPr>
              <a:xfrm>
                <a:off x="0" y="5637039"/>
                <a:ext cx="2286000" cy="1220961"/>
              </a:xfrm>
              <a:prstGeom prst="rect">
                <a:avLst/>
              </a:prstGeom>
            </p:spPr>
          </p:pic>
          <p:pic>
            <p:nvPicPr>
              <p:cNvPr id="7" name="Picture 6" descr="kids-3171905_1280.png"/>
              <p:cNvPicPr>
                <a:picLocks noChangeAspect="1"/>
              </p:cNvPicPr>
              <p:nvPr/>
            </p:nvPicPr>
            <p:blipFill>
              <a:blip r:embed="rId5" cstate="print"/>
              <a:srcRect t="54444"/>
              <a:stretch>
                <a:fillRect/>
              </a:stretch>
            </p:blipFill>
            <p:spPr>
              <a:xfrm>
                <a:off x="7086600" y="5562600"/>
                <a:ext cx="2642592" cy="1269296"/>
              </a:xfrm>
              <a:prstGeom prst="rect">
                <a:avLst/>
              </a:prstGeom>
            </p:spPr>
          </p:pic>
          <p:sp>
            <p:nvSpPr>
              <p:cNvPr id="8" name="TextBox 7"/>
              <p:cNvSpPr txBox="1"/>
              <p:nvPr/>
            </p:nvSpPr>
            <p:spPr>
              <a:xfrm>
                <a:off x="3657600" y="6581001"/>
                <a:ext cx="1906612" cy="276999"/>
              </a:xfrm>
              <a:prstGeom prst="rect">
                <a:avLst/>
              </a:prstGeom>
              <a:noFill/>
            </p:spPr>
            <p:txBody>
              <a:bodyPr wrap="none" rtlCol="0">
                <a:spAutoFit/>
              </a:bodyPr>
              <a:lstStyle/>
              <a:p>
                <a:r>
                  <a:rPr lang="te-IN" sz="1200" i="1" dirty="0"/>
                  <a:t>ఫరీదా రాజ్ , ప్రత్యేక విద్యావేత్త </a:t>
                </a:r>
                <a:endParaRPr lang="en-US" sz="1200" i="1" dirty="0"/>
              </a:p>
            </p:txBody>
          </p:sp>
        </p:grpSp>
        <p:sp>
          <p:nvSpPr>
            <p:cNvPr id="9" name="Rectangle 8"/>
            <p:cNvSpPr/>
            <p:nvPr/>
          </p:nvSpPr>
          <p:spPr>
            <a:xfrm>
              <a:off x="994826" y="533400"/>
              <a:ext cx="8911174" cy="461665"/>
            </a:xfrm>
            <a:prstGeom prst="rect">
              <a:avLst/>
            </a:prstGeom>
          </p:spPr>
          <p:txBody>
            <a:bodyPr wrap="square">
              <a:spAutoFit/>
            </a:bodyPr>
            <a:lstStyle/>
            <a:p>
              <a:r>
                <a:rPr lang="te-IN" sz="2400" b="1" cap="all" dirty="0">
                  <a:solidFill>
                    <a:schemeClr val="tx1">
                      <a:lumMod val="65000"/>
                      <a:lumOff val="35000"/>
                    </a:schemeClr>
                  </a:solidFill>
                  <a:cs typeface="Arial" panose="020B0604020202020204" pitchFamily="34" charset="0"/>
                </a:rPr>
                <a:t>డిస్ప్రాక్సియా ఉన్న పిల్లకు సహాయపడే సూచనలు</a:t>
              </a:r>
              <a:endParaRPr lang="en-US" sz="2400" b="1" i="1" cap="all" dirty="0">
                <a:solidFill>
                  <a:schemeClr val="tx1">
                    <a:lumMod val="65000"/>
                    <a:lumOff val="35000"/>
                  </a:schemeClr>
                </a:solidFill>
                <a:cs typeface="Arial" panose="020B0604020202020204" pitchFamily="34" charset="0"/>
              </a:endParaRPr>
            </a:p>
          </p:txBody>
        </p:sp>
        <p:sp>
          <p:nvSpPr>
            <p:cNvPr id="17" name="Freeform 152"/>
            <p:cNvSpPr>
              <a:spLocks noEditPoints="1"/>
            </p:cNvSpPr>
            <p:nvPr/>
          </p:nvSpPr>
          <p:spPr bwMode="auto">
            <a:xfrm>
              <a:off x="533400" y="533400"/>
              <a:ext cx="457200" cy="457200"/>
            </a:xfrm>
            <a:custGeom>
              <a:avLst/>
              <a:gdLst>
                <a:gd name="T0" fmla="*/ 58 w 98"/>
                <a:gd name="T1" fmla="*/ 9 h 96"/>
                <a:gd name="T2" fmla="*/ 40 w 98"/>
                <a:gd name="T3" fmla="*/ 9 h 96"/>
                <a:gd name="T4" fmla="*/ 49 w 98"/>
                <a:gd name="T5" fmla="*/ 4 h 96"/>
                <a:gd name="T6" fmla="*/ 49 w 98"/>
                <a:gd name="T7" fmla="*/ 13 h 96"/>
                <a:gd name="T8" fmla="*/ 49 w 98"/>
                <a:gd name="T9" fmla="*/ 4 h 96"/>
                <a:gd name="T10" fmla="*/ 52 w 98"/>
                <a:gd name="T11" fmla="*/ 19 h 96"/>
                <a:gd name="T12" fmla="*/ 34 w 98"/>
                <a:gd name="T13" fmla="*/ 31 h 96"/>
                <a:gd name="T14" fmla="*/ 34 w 98"/>
                <a:gd name="T15" fmla="*/ 33 h 96"/>
                <a:gd name="T16" fmla="*/ 62 w 98"/>
                <a:gd name="T17" fmla="*/ 35 h 96"/>
                <a:gd name="T18" fmla="*/ 65 w 98"/>
                <a:gd name="T19" fmla="*/ 31 h 96"/>
                <a:gd name="T20" fmla="*/ 38 w 98"/>
                <a:gd name="T21" fmla="*/ 30 h 96"/>
                <a:gd name="T22" fmla="*/ 52 w 98"/>
                <a:gd name="T23" fmla="*/ 24 h 96"/>
                <a:gd name="T24" fmla="*/ 38 w 98"/>
                <a:gd name="T25" fmla="*/ 30 h 96"/>
                <a:gd name="T26" fmla="*/ 15 w 98"/>
                <a:gd name="T27" fmla="*/ 54 h 96"/>
                <a:gd name="T28" fmla="*/ 28 w 98"/>
                <a:gd name="T29" fmla="*/ 25 h 96"/>
                <a:gd name="T30" fmla="*/ 11 w 98"/>
                <a:gd name="T31" fmla="*/ 54 h 96"/>
                <a:gd name="T32" fmla="*/ 60 w 98"/>
                <a:gd name="T33" fmla="*/ 86 h 96"/>
                <a:gd name="T34" fmla="*/ 39 w 98"/>
                <a:gd name="T35" fmla="*/ 87 h 96"/>
                <a:gd name="T36" fmla="*/ 37 w 98"/>
                <a:gd name="T37" fmla="*/ 91 h 96"/>
                <a:gd name="T38" fmla="*/ 62 w 98"/>
                <a:gd name="T39" fmla="*/ 91 h 96"/>
                <a:gd name="T40" fmla="*/ 60 w 98"/>
                <a:gd name="T41" fmla="*/ 86 h 96"/>
                <a:gd name="T42" fmla="*/ 83 w 98"/>
                <a:gd name="T43" fmla="*/ 54 h 96"/>
                <a:gd name="T44" fmla="*/ 88 w 98"/>
                <a:gd name="T45" fmla="*/ 54 h 96"/>
                <a:gd name="T46" fmla="*/ 68 w 98"/>
                <a:gd name="T47" fmla="*/ 23 h 96"/>
                <a:gd name="T48" fmla="*/ 16 w 98"/>
                <a:gd name="T49" fmla="*/ 79 h 96"/>
                <a:gd name="T50" fmla="*/ 16 w 98"/>
                <a:gd name="T51" fmla="*/ 61 h 96"/>
                <a:gd name="T52" fmla="*/ 16 w 98"/>
                <a:gd name="T53" fmla="*/ 79 h 96"/>
                <a:gd name="T54" fmla="*/ 20 w 98"/>
                <a:gd name="T55" fmla="*/ 70 h 96"/>
                <a:gd name="T56" fmla="*/ 11 w 98"/>
                <a:gd name="T57" fmla="*/ 70 h 96"/>
                <a:gd name="T58" fmla="*/ 19 w 98"/>
                <a:gd name="T59" fmla="*/ 80 h 96"/>
                <a:gd name="T60" fmla="*/ 13 w 98"/>
                <a:gd name="T61" fmla="*/ 80 h 96"/>
                <a:gd name="T62" fmla="*/ 0 w 98"/>
                <a:gd name="T63" fmla="*/ 92 h 96"/>
                <a:gd name="T64" fmla="*/ 3 w 98"/>
                <a:gd name="T65" fmla="*/ 96 h 96"/>
                <a:gd name="T66" fmla="*/ 31 w 98"/>
                <a:gd name="T67" fmla="*/ 94 h 96"/>
                <a:gd name="T68" fmla="*/ 19 w 98"/>
                <a:gd name="T69" fmla="*/ 80 h 96"/>
                <a:gd name="T70" fmla="*/ 13 w 98"/>
                <a:gd name="T71" fmla="*/ 85 h 96"/>
                <a:gd name="T72" fmla="*/ 27 w 98"/>
                <a:gd name="T73" fmla="*/ 92 h 96"/>
                <a:gd name="T74" fmla="*/ 74 w 98"/>
                <a:gd name="T75" fmla="*/ 70 h 96"/>
                <a:gd name="T76" fmla="*/ 92 w 98"/>
                <a:gd name="T77" fmla="*/ 70 h 96"/>
                <a:gd name="T78" fmla="*/ 74 w 98"/>
                <a:gd name="T79" fmla="*/ 70 h 96"/>
                <a:gd name="T80" fmla="*/ 83 w 98"/>
                <a:gd name="T81" fmla="*/ 75 h 96"/>
                <a:gd name="T82" fmla="*/ 83 w 98"/>
                <a:gd name="T83" fmla="*/ 66 h 96"/>
                <a:gd name="T84" fmla="*/ 86 w 98"/>
                <a:gd name="T85" fmla="*/ 80 h 96"/>
                <a:gd name="T86" fmla="*/ 80 w 98"/>
                <a:gd name="T87" fmla="*/ 80 h 96"/>
                <a:gd name="T88" fmla="*/ 67 w 98"/>
                <a:gd name="T89" fmla="*/ 92 h 96"/>
                <a:gd name="T90" fmla="*/ 70 w 98"/>
                <a:gd name="T91" fmla="*/ 96 h 96"/>
                <a:gd name="T92" fmla="*/ 98 w 98"/>
                <a:gd name="T93" fmla="*/ 94 h 96"/>
                <a:gd name="T94" fmla="*/ 86 w 98"/>
                <a:gd name="T95" fmla="*/ 80 h 96"/>
                <a:gd name="T96" fmla="*/ 80 w 98"/>
                <a:gd name="T97" fmla="*/ 85 h 96"/>
                <a:gd name="T98" fmla="*/ 94 w 98"/>
                <a:gd name="T99"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 h="96">
                  <a:moveTo>
                    <a:pt x="49" y="18"/>
                  </a:moveTo>
                  <a:cubicBezTo>
                    <a:pt x="54" y="18"/>
                    <a:pt x="58" y="14"/>
                    <a:pt x="58" y="9"/>
                  </a:cubicBezTo>
                  <a:cubicBezTo>
                    <a:pt x="58" y="4"/>
                    <a:pt x="54" y="0"/>
                    <a:pt x="49" y="0"/>
                  </a:cubicBezTo>
                  <a:cubicBezTo>
                    <a:pt x="44" y="0"/>
                    <a:pt x="40" y="4"/>
                    <a:pt x="40" y="9"/>
                  </a:cubicBezTo>
                  <a:cubicBezTo>
                    <a:pt x="40" y="14"/>
                    <a:pt x="44" y="18"/>
                    <a:pt x="49" y="18"/>
                  </a:cubicBezTo>
                  <a:close/>
                  <a:moveTo>
                    <a:pt x="49" y="4"/>
                  </a:moveTo>
                  <a:cubicBezTo>
                    <a:pt x="52" y="4"/>
                    <a:pt x="54" y="6"/>
                    <a:pt x="54" y="9"/>
                  </a:cubicBezTo>
                  <a:cubicBezTo>
                    <a:pt x="54" y="11"/>
                    <a:pt x="52" y="13"/>
                    <a:pt x="49" y="13"/>
                  </a:cubicBezTo>
                  <a:cubicBezTo>
                    <a:pt x="47" y="13"/>
                    <a:pt x="45" y="11"/>
                    <a:pt x="45" y="9"/>
                  </a:cubicBezTo>
                  <a:cubicBezTo>
                    <a:pt x="45" y="6"/>
                    <a:pt x="47" y="4"/>
                    <a:pt x="49" y="4"/>
                  </a:cubicBezTo>
                  <a:close/>
                  <a:moveTo>
                    <a:pt x="52" y="19"/>
                  </a:moveTo>
                  <a:cubicBezTo>
                    <a:pt x="52" y="19"/>
                    <a:pt x="52" y="19"/>
                    <a:pt x="52" y="19"/>
                  </a:cubicBezTo>
                  <a:cubicBezTo>
                    <a:pt x="46" y="19"/>
                    <a:pt x="46" y="19"/>
                    <a:pt x="46" y="19"/>
                  </a:cubicBezTo>
                  <a:cubicBezTo>
                    <a:pt x="39" y="19"/>
                    <a:pt x="34" y="24"/>
                    <a:pt x="34" y="31"/>
                  </a:cubicBezTo>
                  <a:cubicBezTo>
                    <a:pt x="34" y="31"/>
                    <a:pt x="34" y="31"/>
                    <a:pt x="34" y="31"/>
                  </a:cubicBezTo>
                  <a:cubicBezTo>
                    <a:pt x="34" y="33"/>
                    <a:pt x="34" y="33"/>
                    <a:pt x="34" y="33"/>
                  </a:cubicBezTo>
                  <a:cubicBezTo>
                    <a:pt x="34" y="34"/>
                    <a:pt x="35" y="35"/>
                    <a:pt x="36" y="35"/>
                  </a:cubicBezTo>
                  <a:cubicBezTo>
                    <a:pt x="62" y="35"/>
                    <a:pt x="62" y="35"/>
                    <a:pt x="62" y="35"/>
                  </a:cubicBezTo>
                  <a:cubicBezTo>
                    <a:pt x="64" y="35"/>
                    <a:pt x="65" y="34"/>
                    <a:pt x="65" y="33"/>
                  </a:cubicBezTo>
                  <a:cubicBezTo>
                    <a:pt x="65" y="31"/>
                    <a:pt x="65" y="31"/>
                    <a:pt x="65" y="31"/>
                  </a:cubicBezTo>
                  <a:cubicBezTo>
                    <a:pt x="65" y="24"/>
                    <a:pt x="59" y="19"/>
                    <a:pt x="52" y="19"/>
                  </a:cubicBezTo>
                  <a:close/>
                  <a:moveTo>
                    <a:pt x="38" y="30"/>
                  </a:moveTo>
                  <a:cubicBezTo>
                    <a:pt x="39" y="27"/>
                    <a:pt x="42" y="24"/>
                    <a:pt x="46" y="24"/>
                  </a:cubicBezTo>
                  <a:cubicBezTo>
                    <a:pt x="52" y="24"/>
                    <a:pt x="52" y="24"/>
                    <a:pt x="52" y="24"/>
                  </a:cubicBezTo>
                  <a:cubicBezTo>
                    <a:pt x="56" y="24"/>
                    <a:pt x="60" y="27"/>
                    <a:pt x="60" y="30"/>
                  </a:cubicBezTo>
                  <a:lnTo>
                    <a:pt x="38" y="30"/>
                  </a:lnTo>
                  <a:close/>
                  <a:moveTo>
                    <a:pt x="13" y="56"/>
                  </a:moveTo>
                  <a:cubicBezTo>
                    <a:pt x="14" y="56"/>
                    <a:pt x="15" y="55"/>
                    <a:pt x="15" y="54"/>
                  </a:cubicBezTo>
                  <a:cubicBezTo>
                    <a:pt x="15" y="44"/>
                    <a:pt x="20" y="34"/>
                    <a:pt x="28" y="28"/>
                  </a:cubicBezTo>
                  <a:cubicBezTo>
                    <a:pt x="29" y="27"/>
                    <a:pt x="29" y="25"/>
                    <a:pt x="28" y="25"/>
                  </a:cubicBezTo>
                  <a:cubicBezTo>
                    <a:pt x="27" y="24"/>
                    <a:pt x="26" y="24"/>
                    <a:pt x="25" y="24"/>
                  </a:cubicBezTo>
                  <a:cubicBezTo>
                    <a:pt x="16" y="32"/>
                    <a:pt x="11" y="43"/>
                    <a:pt x="11" y="54"/>
                  </a:cubicBezTo>
                  <a:cubicBezTo>
                    <a:pt x="11" y="55"/>
                    <a:pt x="12" y="56"/>
                    <a:pt x="13" y="56"/>
                  </a:cubicBezTo>
                  <a:close/>
                  <a:moveTo>
                    <a:pt x="60" y="86"/>
                  </a:moveTo>
                  <a:cubicBezTo>
                    <a:pt x="60" y="86"/>
                    <a:pt x="60" y="86"/>
                    <a:pt x="60" y="87"/>
                  </a:cubicBezTo>
                  <a:cubicBezTo>
                    <a:pt x="53" y="89"/>
                    <a:pt x="46" y="89"/>
                    <a:pt x="39" y="87"/>
                  </a:cubicBezTo>
                  <a:cubicBezTo>
                    <a:pt x="37" y="86"/>
                    <a:pt x="36" y="87"/>
                    <a:pt x="36" y="88"/>
                  </a:cubicBezTo>
                  <a:cubicBezTo>
                    <a:pt x="35" y="89"/>
                    <a:pt x="36" y="90"/>
                    <a:pt x="37" y="91"/>
                  </a:cubicBezTo>
                  <a:cubicBezTo>
                    <a:pt x="37" y="91"/>
                    <a:pt x="37" y="91"/>
                    <a:pt x="37" y="91"/>
                  </a:cubicBezTo>
                  <a:cubicBezTo>
                    <a:pt x="45" y="93"/>
                    <a:pt x="54" y="93"/>
                    <a:pt x="62" y="91"/>
                  </a:cubicBezTo>
                  <a:cubicBezTo>
                    <a:pt x="63" y="90"/>
                    <a:pt x="63" y="89"/>
                    <a:pt x="63" y="88"/>
                  </a:cubicBezTo>
                  <a:cubicBezTo>
                    <a:pt x="63" y="87"/>
                    <a:pt x="61" y="86"/>
                    <a:pt x="60" y="86"/>
                  </a:cubicBezTo>
                  <a:close/>
                  <a:moveTo>
                    <a:pt x="69" y="26"/>
                  </a:moveTo>
                  <a:cubicBezTo>
                    <a:pt x="78" y="33"/>
                    <a:pt x="83" y="43"/>
                    <a:pt x="83" y="54"/>
                  </a:cubicBezTo>
                  <a:cubicBezTo>
                    <a:pt x="83" y="55"/>
                    <a:pt x="84" y="56"/>
                    <a:pt x="86" y="56"/>
                  </a:cubicBezTo>
                  <a:cubicBezTo>
                    <a:pt x="87" y="56"/>
                    <a:pt x="88" y="55"/>
                    <a:pt x="88" y="54"/>
                  </a:cubicBezTo>
                  <a:cubicBezTo>
                    <a:pt x="88" y="42"/>
                    <a:pt x="82" y="30"/>
                    <a:pt x="71" y="23"/>
                  </a:cubicBezTo>
                  <a:cubicBezTo>
                    <a:pt x="70" y="22"/>
                    <a:pt x="69" y="22"/>
                    <a:pt x="68" y="23"/>
                  </a:cubicBezTo>
                  <a:cubicBezTo>
                    <a:pt x="68" y="24"/>
                    <a:pt x="68" y="26"/>
                    <a:pt x="69" y="26"/>
                  </a:cubicBezTo>
                  <a:close/>
                  <a:moveTo>
                    <a:pt x="16" y="79"/>
                  </a:moveTo>
                  <a:cubicBezTo>
                    <a:pt x="21" y="79"/>
                    <a:pt x="25" y="75"/>
                    <a:pt x="25" y="70"/>
                  </a:cubicBezTo>
                  <a:cubicBezTo>
                    <a:pt x="25" y="65"/>
                    <a:pt x="21" y="61"/>
                    <a:pt x="16" y="61"/>
                  </a:cubicBezTo>
                  <a:cubicBezTo>
                    <a:pt x="11" y="61"/>
                    <a:pt x="7" y="65"/>
                    <a:pt x="7" y="70"/>
                  </a:cubicBezTo>
                  <a:cubicBezTo>
                    <a:pt x="7" y="75"/>
                    <a:pt x="11" y="79"/>
                    <a:pt x="16" y="79"/>
                  </a:cubicBezTo>
                  <a:close/>
                  <a:moveTo>
                    <a:pt x="16" y="66"/>
                  </a:moveTo>
                  <a:cubicBezTo>
                    <a:pt x="18" y="66"/>
                    <a:pt x="20" y="68"/>
                    <a:pt x="20" y="70"/>
                  </a:cubicBezTo>
                  <a:cubicBezTo>
                    <a:pt x="20" y="73"/>
                    <a:pt x="18" y="75"/>
                    <a:pt x="16" y="75"/>
                  </a:cubicBezTo>
                  <a:cubicBezTo>
                    <a:pt x="13" y="75"/>
                    <a:pt x="11" y="73"/>
                    <a:pt x="11" y="70"/>
                  </a:cubicBezTo>
                  <a:cubicBezTo>
                    <a:pt x="11" y="68"/>
                    <a:pt x="13" y="66"/>
                    <a:pt x="16" y="66"/>
                  </a:cubicBezTo>
                  <a:close/>
                  <a:moveTo>
                    <a:pt x="19" y="80"/>
                  </a:moveTo>
                  <a:cubicBezTo>
                    <a:pt x="19" y="80"/>
                    <a:pt x="19" y="80"/>
                    <a:pt x="19" y="80"/>
                  </a:cubicBezTo>
                  <a:cubicBezTo>
                    <a:pt x="13" y="80"/>
                    <a:pt x="13" y="80"/>
                    <a:pt x="13" y="80"/>
                  </a:cubicBezTo>
                  <a:cubicBezTo>
                    <a:pt x="6" y="80"/>
                    <a:pt x="0" y="86"/>
                    <a:pt x="0" y="92"/>
                  </a:cubicBezTo>
                  <a:cubicBezTo>
                    <a:pt x="0" y="92"/>
                    <a:pt x="0" y="92"/>
                    <a:pt x="0" y="92"/>
                  </a:cubicBezTo>
                  <a:cubicBezTo>
                    <a:pt x="0" y="94"/>
                    <a:pt x="0" y="94"/>
                    <a:pt x="0" y="94"/>
                  </a:cubicBezTo>
                  <a:cubicBezTo>
                    <a:pt x="0" y="95"/>
                    <a:pt x="1" y="96"/>
                    <a:pt x="3" y="96"/>
                  </a:cubicBezTo>
                  <a:cubicBezTo>
                    <a:pt x="29" y="96"/>
                    <a:pt x="29" y="96"/>
                    <a:pt x="29" y="96"/>
                  </a:cubicBezTo>
                  <a:cubicBezTo>
                    <a:pt x="30" y="96"/>
                    <a:pt x="31" y="95"/>
                    <a:pt x="31" y="94"/>
                  </a:cubicBezTo>
                  <a:cubicBezTo>
                    <a:pt x="31" y="92"/>
                    <a:pt x="31" y="92"/>
                    <a:pt x="31" y="92"/>
                  </a:cubicBezTo>
                  <a:cubicBezTo>
                    <a:pt x="31" y="86"/>
                    <a:pt x="26" y="80"/>
                    <a:pt x="19" y="80"/>
                  </a:cubicBezTo>
                  <a:close/>
                  <a:moveTo>
                    <a:pt x="5" y="92"/>
                  </a:moveTo>
                  <a:cubicBezTo>
                    <a:pt x="5" y="88"/>
                    <a:pt x="8" y="85"/>
                    <a:pt x="13" y="85"/>
                  </a:cubicBezTo>
                  <a:cubicBezTo>
                    <a:pt x="19" y="85"/>
                    <a:pt x="19" y="85"/>
                    <a:pt x="19" y="85"/>
                  </a:cubicBezTo>
                  <a:cubicBezTo>
                    <a:pt x="23" y="85"/>
                    <a:pt x="26" y="88"/>
                    <a:pt x="27" y="92"/>
                  </a:cubicBezTo>
                  <a:cubicBezTo>
                    <a:pt x="5" y="92"/>
                    <a:pt x="5" y="92"/>
                    <a:pt x="5" y="92"/>
                  </a:cubicBezTo>
                  <a:close/>
                  <a:moveTo>
                    <a:pt x="74" y="70"/>
                  </a:moveTo>
                  <a:cubicBezTo>
                    <a:pt x="74" y="75"/>
                    <a:pt x="78" y="79"/>
                    <a:pt x="83" y="79"/>
                  </a:cubicBezTo>
                  <a:cubicBezTo>
                    <a:pt x="88" y="79"/>
                    <a:pt x="92" y="75"/>
                    <a:pt x="92" y="70"/>
                  </a:cubicBezTo>
                  <a:cubicBezTo>
                    <a:pt x="92" y="65"/>
                    <a:pt x="88" y="61"/>
                    <a:pt x="83" y="61"/>
                  </a:cubicBezTo>
                  <a:cubicBezTo>
                    <a:pt x="78" y="61"/>
                    <a:pt x="74" y="65"/>
                    <a:pt x="74" y="70"/>
                  </a:cubicBezTo>
                  <a:close/>
                  <a:moveTo>
                    <a:pt x="87" y="70"/>
                  </a:moveTo>
                  <a:cubicBezTo>
                    <a:pt x="87" y="73"/>
                    <a:pt x="85" y="75"/>
                    <a:pt x="83" y="75"/>
                  </a:cubicBezTo>
                  <a:cubicBezTo>
                    <a:pt x="80" y="75"/>
                    <a:pt x="78" y="73"/>
                    <a:pt x="78" y="70"/>
                  </a:cubicBezTo>
                  <a:cubicBezTo>
                    <a:pt x="78" y="68"/>
                    <a:pt x="80" y="66"/>
                    <a:pt x="83" y="66"/>
                  </a:cubicBezTo>
                  <a:cubicBezTo>
                    <a:pt x="85" y="66"/>
                    <a:pt x="87" y="68"/>
                    <a:pt x="87" y="70"/>
                  </a:cubicBezTo>
                  <a:close/>
                  <a:moveTo>
                    <a:pt x="86" y="80"/>
                  </a:moveTo>
                  <a:cubicBezTo>
                    <a:pt x="86" y="80"/>
                    <a:pt x="86" y="80"/>
                    <a:pt x="86" y="80"/>
                  </a:cubicBezTo>
                  <a:cubicBezTo>
                    <a:pt x="80" y="80"/>
                    <a:pt x="80" y="80"/>
                    <a:pt x="80" y="80"/>
                  </a:cubicBezTo>
                  <a:cubicBezTo>
                    <a:pt x="73" y="80"/>
                    <a:pt x="67" y="86"/>
                    <a:pt x="67" y="92"/>
                  </a:cubicBezTo>
                  <a:cubicBezTo>
                    <a:pt x="67" y="92"/>
                    <a:pt x="67" y="92"/>
                    <a:pt x="67" y="92"/>
                  </a:cubicBezTo>
                  <a:cubicBezTo>
                    <a:pt x="67" y="94"/>
                    <a:pt x="67" y="94"/>
                    <a:pt x="67" y="94"/>
                  </a:cubicBezTo>
                  <a:cubicBezTo>
                    <a:pt x="67" y="95"/>
                    <a:pt x="68" y="96"/>
                    <a:pt x="70" y="96"/>
                  </a:cubicBezTo>
                  <a:cubicBezTo>
                    <a:pt x="96" y="96"/>
                    <a:pt x="96" y="96"/>
                    <a:pt x="96" y="96"/>
                  </a:cubicBezTo>
                  <a:cubicBezTo>
                    <a:pt x="97" y="96"/>
                    <a:pt x="98" y="95"/>
                    <a:pt x="98" y="94"/>
                  </a:cubicBezTo>
                  <a:cubicBezTo>
                    <a:pt x="98" y="92"/>
                    <a:pt x="98" y="92"/>
                    <a:pt x="98" y="92"/>
                  </a:cubicBezTo>
                  <a:cubicBezTo>
                    <a:pt x="98" y="86"/>
                    <a:pt x="93" y="80"/>
                    <a:pt x="86" y="80"/>
                  </a:cubicBezTo>
                  <a:close/>
                  <a:moveTo>
                    <a:pt x="72" y="92"/>
                  </a:moveTo>
                  <a:cubicBezTo>
                    <a:pt x="72" y="88"/>
                    <a:pt x="75" y="85"/>
                    <a:pt x="80" y="85"/>
                  </a:cubicBezTo>
                  <a:cubicBezTo>
                    <a:pt x="86" y="85"/>
                    <a:pt x="86" y="85"/>
                    <a:pt x="86" y="85"/>
                  </a:cubicBezTo>
                  <a:cubicBezTo>
                    <a:pt x="90" y="85"/>
                    <a:pt x="93" y="88"/>
                    <a:pt x="94" y="92"/>
                  </a:cubicBezTo>
                  <a:cubicBezTo>
                    <a:pt x="72" y="92"/>
                    <a:pt x="72" y="92"/>
                    <a:pt x="72" y="92"/>
                  </a:cubicBezTo>
                  <a:close/>
                </a:path>
              </a:pathLst>
            </a:custGeom>
            <a:gradFill>
              <a:gsLst>
                <a:gs pos="0">
                  <a:srgbClr val="000082"/>
                </a:gs>
                <a:gs pos="30000">
                  <a:srgbClr val="66008F"/>
                </a:gs>
                <a:gs pos="64999">
                  <a:srgbClr val="BA0066"/>
                </a:gs>
                <a:gs pos="89999">
                  <a:srgbClr val="FF0000"/>
                </a:gs>
                <a:gs pos="100000">
                  <a:srgbClr val="FF82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0"/>
              <a:ext cx="9906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te-IN" sz="1600" b="1" dirty="0">
                  <a:solidFill>
                    <a:schemeClr val="bg1"/>
                  </a:solidFill>
                  <a:latin typeface="ITC Kabel Std Book" panose="020D0402020204020904" pitchFamily="34" charset="0"/>
                </a:rPr>
                <a:t>డిస్ప్రాక్సియా పై అవగాహన</a:t>
              </a:r>
              <a:r>
                <a:rPr lang="en-GB" sz="1600" b="1" dirty="0">
                  <a:solidFill>
                    <a:schemeClr val="bg1"/>
                  </a:solidFill>
                  <a:latin typeface="ITC Kabel Std Book" panose="020D0402020204020904" pitchFamily="34" charset="0"/>
                </a:rPr>
                <a:t>  </a:t>
              </a:r>
              <a:r>
                <a:rPr lang="en-US" sz="1600" dirty="0">
                  <a:solidFill>
                    <a:schemeClr val="bg1"/>
                  </a:solidFill>
                </a:rPr>
                <a:t>•  </a:t>
              </a:r>
              <a:r>
                <a:rPr lang="te-IN" sz="1600" b="1" dirty="0">
                  <a:solidFill>
                    <a:schemeClr val="bg1"/>
                  </a:solidFill>
                  <a:latin typeface="ITC Kabel Std Book" panose="020D0402020204020904" pitchFamily="34" charset="0"/>
                </a:rPr>
                <a:t>కారణాలను తెలుసుకోవడం</a:t>
              </a:r>
              <a:r>
                <a:rPr lang="en-US" sz="1600" dirty="0">
                  <a:solidFill>
                    <a:schemeClr val="bg1"/>
                  </a:solidFill>
                </a:rPr>
                <a:t>•  </a:t>
              </a:r>
              <a:r>
                <a:rPr lang="te-IN" sz="1600" b="1" dirty="0">
                  <a:solidFill>
                    <a:schemeClr val="bg1"/>
                  </a:solidFill>
                  <a:latin typeface="ITC Kabel Std Book" panose="020D0402020204020904" pitchFamily="34" charset="0"/>
                </a:rPr>
                <a:t>సంకేతాలను గుర్తించే మార్గం </a:t>
              </a:r>
              <a:r>
                <a:rPr lang="en-US" sz="1600" dirty="0">
                  <a:solidFill>
                    <a:schemeClr val="bg1"/>
                  </a:solidFill>
                </a:rPr>
                <a:t>•  </a:t>
              </a:r>
              <a:r>
                <a:rPr lang="te-IN" sz="1600" b="1" dirty="0">
                  <a:solidFill>
                    <a:schemeClr val="bg1"/>
                  </a:solidFill>
                  <a:latin typeface="ITC Kabel Std Book" panose="020D0402020204020904" pitchFamily="34" charset="0"/>
                </a:rPr>
                <a:t>తల్లిదండ్రులకు కొన్ని సూచనలు</a:t>
              </a:r>
              <a:endParaRPr lang="en-US" sz="1600" b="1" dirty="0">
                <a:solidFill>
                  <a:schemeClr val="bg1"/>
                </a:solidFill>
                <a:latin typeface="ITC Kabel Std Book" panose="020D0402020204020904" pitchFamily="34" charset="0"/>
              </a:endParaRPr>
            </a:p>
          </p:txBody>
        </p:sp>
        <p:sp>
          <p:nvSpPr>
            <p:cNvPr id="12" name="TextBox 11"/>
            <p:cNvSpPr txBox="1"/>
            <p:nvPr/>
          </p:nvSpPr>
          <p:spPr>
            <a:xfrm>
              <a:off x="304800" y="1066800"/>
              <a:ext cx="6172200" cy="6632585"/>
            </a:xfrm>
            <a:prstGeom prst="rect">
              <a:avLst/>
            </a:prstGeom>
            <a:noFill/>
          </p:spPr>
          <p:txBody>
            <a:bodyPr wrap="square" rtlCol="0">
              <a:spAutoFit/>
            </a:bodyPr>
            <a:lstStyle/>
            <a:p>
              <a:endParaRPr lang="en-US" dirty="0"/>
            </a:p>
            <a:p>
              <a:pPr>
                <a:buFont typeface="Wingdings" pitchFamily="2" charset="2"/>
                <a:buChar char="v"/>
              </a:pPr>
              <a:r>
                <a:rPr lang="en-US" dirty="0"/>
                <a:t> </a:t>
              </a:r>
              <a:r>
                <a:rPr lang="te-IN" b="1" dirty="0"/>
                <a:t>స్థూల(గ్రాస్) మోటార్ స్కిల్స్</a:t>
              </a:r>
              <a:endParaRPr lang="en-US" b="1" dirty="0"/>
            </a:p>
            <a:p>
              <a:endParaRPr lang="en-US" dirty="0"/>
            </a:p>
            <a:p>
              <a:pPr lvl="1">
                <a:buFont typeface="Wingdings" pitchFamily="2" charset="2"/>
                <a:buChar char="§"/>
              </a:pPr>
              <a:r>
                <a:rPr lang="en-US" sz="1600" dirty="0"/>
                <a:t> </a:t>
              </a:r>
              <a:r>
                <a:rPr lang="te-IN" sz="1600" dirty="0"/>
                <a:t>కాలి వేళ్ళ మీద పరిగెత్తడం. మడమ మీద  నడవడం </a:t>
              </a:r>
            </a:p>
            <a:p>
              <a:pPr lvl="1">
                <a:buFont typeface="Wingdings" pitchFamily="2" charset="2"/>
                <a:buChar char="§"/>
              </a:pPr>
              <a:r>
                <a:rPr lang="te-IN" sz="1600" dirty="0"/>
                <a:t>దూకడం- రెండు పాదాలను దగ్గరగా ఉంచి నిలబడి కొద్ది ఎత్తుపైనుండి దూకడం చేయించాలి.</a:t>
              </a:r>
            </a:p>
            <a:p>
              <a:pPr lvl="1"/>
              <a:r>
                <a:rPr lang="en-GB" sz="1600" dirty="0"/>
                <a:t>	</a:t>
              </a:r>
              <a:r>
                <a:rPr lang="te-IN" sz="1600" dirty="0"/>
                <a:t>(గమనిక: డిస్ప్రాక్సియా ఉన్న పిల్లలకి పాదాలు దగ్గరగా పెట్టడం </a:t>
              </a:r>
              <a:r>
                <a:rPr lang="en-GB" sz="1600" dirty="0"/>
                <a:t>	</a:t>
              </a:r>
              <a:r>
                <a:rPr lang="te-IN" sz="1600" dirty="0"/>
                <a:t>కష్టంగా ఉంటుంది. )  </a:t>
              </a:r>
            </a:p>
            <a:p>
              <a:pPr lvl="1">
                <a:buFont typeface="Wingdings" pitchFamily="2" charset="2"/>
                <a:buChar char="§"/>
              </a:pPr>
              <a:r>
                <a:rPr lang="te-IN" sz="1600" dirty="0"/>
                <a:t>కుందటమ్- ఒక్కో కాలితో 5 సార్లు కుందించాలి.</a:t>
              </a:r>
            </a:p>
            <a:p>
              <a:pPr lvl="1">
                <a:buFont typeface="Wingdings" pitchFamily="2" charset="2"/>
                <a:buChar char="§"/>
              </a:pPr>
              <a:r>
                <a:rPr lang="te-IN" sz="1600" dirty="0"/>
                <a:t> స్కిప్పింగ్  </a:t>
              </a:r>
            </a:p>
            <a:p>
              <a:pPr lvl="1">
                <a:buFont typeface="Wingdings" pitchFamily="2" charset="2"/>
                <a:buChar char="§"/>
              </a:pPr>
              <a:r>
                <a:rPr lang="te-IN" sz="1600" dirty="0"/>
                <a:t> సమన్వయం (బ్యాలెన్సింగ్) - మీ పిల్లలను ఒక్కో కాలిపై 6 -10 </a:t>
              </a:r>
              <a:r>
                <a:rPr lang="en-GB" sz="1600" dirty="0"/>
                <a:t>	</a:t>
              </a:r>
              <a:r>
                <a:rPr lang="te-IN" sz="1600" dirty="0"/>
                <a:t>సెకన్లపాటు నిలబడమనాలి.</a:t>
              </a:r>
            </a:p>
            <a:p>
              <a:pPr lvl="1">
                <a:buFont typeface="Wingdings" pitchFamily="2" charset="2"/>
                <a:buChar char="§"/>
              </a:pPr>
              <a:r>
                <a:rPr lang="te-IN" sz="1600" dirty="0"/>
                <a:t>తాడు తిప్పడం – తాడు ఒక చివరను గోడకు లేదా స్థిరమైన వస్తువుకు </a:t>
              </a:r>
              <a:r>
                <a:rPr lang="en-GB" sz="1600" dirty="0"/>
                <a:t>	</a:t>
              </a:r>
              <a:r>
                <a:rPr lang="te-IN" sz="1600" dirty="0"/>
                <a:t>కట్టండి. తాడు పట్టుకున్నప్పుడు అది నేలని తాకేలా పిల్లవాడిని </a:t>
              </a:r>
              <a:r>
                <a:rPr lang="en-GB" sz="1600" dirty="0"/>
                <a:t>	</a:t>
              </a:r>
              <a:r>
                <a:rPr lang="te-IN" sz="1600" dirty="0"/>
                <a:t>నిలబెట్టండి. సహాయం లేకుండా పిల్లను ఒక్కో చేతితో తాడుని ఒకసారి </a:t>
              </a:r>
              <a:r>
                <a:rPr lang="en-GB" sz="1600" dirty="0"/>
                <a:t>	</a:t>
              </a:r>
              <a:r>
                <a:rPr lang="te-IN" sz="1600" dirty="0"/>
                <a:t>సవ్యదిశలో (క్లాక్ వైస్) మరొకసారి అపసవ్యదిశలో (యాంటీ క్లాక్ </a:t>
              </a:r>
              <a:r>
                <a:rPr lang="en-GB" sz="1600" dirty="0"/>
                <a:t>	</a:t>
              </a:r>
              <a:r>
                <a:rPr lang="te-IN" sz="1600" dirty="0"/>
                <a:t>వైస్) తిప్పమని అడగండి.</a:t>
              </a:r>
            </a:p>
            <a:p>
              <a:pPr lvl="1"/>
              <a:endParaRPr lang="te-IN" sz="1600" dirty="0"/>
            </a:p>
            <a:p>
              <a:pPr lvl="1">
                <a:buFont typeface="Wingdings" pitchFamily="2" charset="2"/>
                <a:buChar char="§"/>
              </a:pPr>
              <a:endParaRPr lang="te-IN" sz="1600" dirty="0"/>
            </a:p>
            <a:p>
              <a:pPr lvl="1">
                <a:buFont typeface="Wingdings" pitchFamily="2" charset="2"/>
                <a:buChar char="§"/>
              </a:pPr>
              <a:endParaRPr lang="te-IN" sz="1600" dirty="0"/>
            </a:p>
            <a:p>
              <a:pPr lvl="1">
                <a:buFont typeface="Wingdings" pitchFamily="2" charset="2"/>
                <a:buChar char="§"/>
              </a:pPr>
              <a:r>
                <a:rPr lang="en-US" sz="1600" dirty="0"/>
                <a:t>. </a:t>
              </a:r>
            </a:p>
            <a:p>
              <a:pPr lvl="1"/>
              <a:endParaRPr lang="en-US" sz="1100" i="1" dirty="0"/>
            </a:p>
            <a:p>
              <a:endParaRPr lang="en-US" dirty="0"/>
            </a:p>
            <a:p>
              <a:endParaRPr lang="en-US" dirty="0"/>
            </a:p>
            <a:p>
              <a:pPr>
                <a:buFont typeface="Wingdings" pitchFamily="2" charset="2"/>
                <a:buChar char="v"/>
              </a:pPr>
              <a:endParaRPr lang="en-US" dirty="0"/>
            </a:p>
            <a:p>
              <a:r>
                <a:rPr lang="en-US" dirty="0"/>
                <a:t> </a:t>
              </a:r>
            </a:p>
          </p:txBody>
        </p:sp>
        <p:pic>
          <p:nvPicPr>
            <p:cNvPr id="15" name="Picture 14" descr="silhouette-3137201_640.png"/>
            <p:cNvPicPr>
              <a:picLocks noChangeAspect="1"/>
            </p:cNvPicPr>
            <p:nvPr/>
          </p:nvPicPr>
          <p:blipFill>
            <a:blip r:embed="rId6"/>
            <a:stretch>
              <a:fillRect/>
            </a:stretch>
          </p:blipFill>
          <p:spPr>
            <a:xfrm>
              <a:off x="7315200" y="1066800"/>
              <a:ext cx="1828800" cy="36576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906000" cy="6858000"/>
            <a:chOff x="0" y="0"/>
            <a:chExt cx="9906000" cy="6858000"/>
          </a:xfrm>
        </p:grpSpPr>
        <p:grpSp>
          <p:nvGrpSpPr>
            <p:cNvPr id="2" name="Group 8"/>
            <p:cNvGrpSpPr/>
            <p:nvPr/>
          </p:nvGrpSpPr>
          <p:grpSpPr>
            <a:xfrm>
              <a:off x="0" y="5562600"/>
              <a:ext cx="9729192" cy="1295400"/>
              <a:chOff x="0" y="5562600"/>
              <a:chExt cx="9729192" cy="1295400"/>
            </a:xfrm>
          </p:grpSpPr>
          <p:pic>
            <p:nvPicPr>
              <p:cNvPr id="4" name="Picture 3" descr="ND_logo.png"/>
              <p:cNvPicPr>
                <a:picLocks noChangeAspect="1"/>
              </p:cNvPicPr>
              <p:nvPr/>
            </p:nvPicPr>
            <p:blipFill>
              <a:blip r:embed="rId3" cstate="print"/>
              <a:stretch>
                <a:fillRect/>
              </a:stretch>
            </p:blipFill>
            <p:spPr>
              <a:xfrm>
                <a:off x="3886200" y="5943600"/>
                <a:ext cx="1400541" cy="609600"/>
              </a:xfrm>
              <a:prstGeom prst="rect">
                <a:avLst/>
              </a:prstGeom>
            </p:spPr>
          </p:pic>
          <p:pic>
            <p:nvPicPr>
              <p:cNvPr id="6" name="Picture 5" descr="kids-3171905_1280.png"/>
              <p:cNvPicPr>
                <a:picLocks noChangeAspect="1"/>
              </p:cNvPicPr>
              <p:nvPr/>
            </p:nvPicPr>
            <p:blipFill>
              <a:blip r:embed="rId4" cstate="print"/>
              <a:srcRect r="-640" b="49020"/>
              <a:stretch>
                <a:fillRect/>
              </a:stretch>
            </p:blipFill>
            <p:spPr>
              <a:xfrm>
                <a:off x="0" y="5637039"/>
                <a:ext cx="2286000" cy="1220961"/>
              </a:xfrm>
              <a:prstGeom prst="rect">
                <a:avLst/>
              </a:prstGeom>
            </p:spPr>
          </p:pic>
          <p:pic>
            <p:nvPicPr>
              <p:cNvPr id="7" name="Picture 6" descr="kids-3171905_1280.png"/>
              <p:cNvPicPr>
                <a:picLocks noChangeAspect="1"/>
              </p:cNvPicPr>
              <p:nvPr/>
            </p:nvPicPr>
            <p:blipFill>
              <a:blip r:embed="rId5" cstate="print"/>
              <a:srcRect t="54444"/>
              <a:stretch>
                <a:fillRect/>
              </a:stretch>
            </p:blipFill>
            <p:spPr>
              <a:xfrm>
                <a:off x="7086600" y="5562600"/>
                <a:ext cx="2642592" cy="1269296"/>
              </a:xfrm>
              <a:prstGeom prst="rect">
                <a:avLst/>
              </a:prstGeom>
            </p:spPr>
          </p:pic>
          <p:sp>
            <p:nvSpPr>
              <p:cNvPr id="8" name="TextBox 7"/>
              <p:cNvSpPr txBox="1"/>
              <p:nvPr/>
            </p:nvSpPr>
            <p:spPr>
              <a:xfrm>
                <a:off x="3657600" y="6581001"/>
                <a:ext cx="1906612" cy="276999"/>
              </a:xfrm>
              <a:prstGeom prst="rect">
                <a:avLst/>
              </a:prstGeom>
              <a:noFill/>
            </p:spPr>
            <p:txBody>
              <a:bodyPr wrap="none" rtlCol="0">
                <a:spAutoFit/>
              </a:bodyPr>
              <a:lstStyle/>
              <a:p>
                <a:r>
                  <a:rPr lang="te-IN" sz="1200" i="1" dirty="0"/>
                  <a:t>ఫరీదా రాజ్ , ప్రత్యేక విద్యావేత్త </a:t>
                </a:r>
                <a:endParaRPr lang="en-US" sz="1200" i="1" dirty="0"/>
              </a:p>
            </p:txBody>
          </p:sp>
        </p:grpSp>
        <p:sp>
          <p:nvSpPr>
            <p:cNvPr id="9" name="Rectangle 8"/>
            <p:cNvSpPr/>
            <p:nvPr/>
          </p:nvSpPr>
          <p:spPr>
            <a:xfrm>
              <a:off x="994826" y="533400"/>
              <a:ext cx="8911174" cy="461665"/>
            </a:xfrm>
            <a:prstGeom prst="rect">
              <a:avLst/>
            </a:prstGeom>
          </p:spPr>
          <p:txBody>
            <a:bodyPr wrap="square">
              <a:spAutoFit/>
            </a:bodyPr>
            <a:lstStyle/>
            <a:p>
              <a:r>
                <a:rPr lang="te-IN" sz="2400" b="1" cap="all" dirty="0">
                  <a:solidFill>
                    <a:schemeClr val="tx1">
                      <a:lumMod val="65000"/>
                      <a:lumOff val="35000"/>
                    </a:schemeClr>
                  </a:solidFill>
                  <a:cs typeface="Arial" panose="020B0604020202020204" pitchFamily="34" charset="0"/>
                </a:rPr>
                <a:t>డిస్ప్రాక్సియా ఉన్న పిల్లకు సహాయపడే సూచనలు</a:t>
              </a:r>
              <a:endParaRPr lang="en-US" sz="2400" b="1" i="1" cap="all" dirty="0">
                <a:solidFill>
                  <a:schemeClr val="tx1">
                    <a:lumMod val="65000"/>
                    <a:lumOff val="35000"/>
                  </a:schemeClr>
                </a:solidFill>
                <a:cs typeface="Arial" panose="020B0604020202020204" pitchFamily="34" charset="0"/>
              </a:endParaRPr>
            </a:p>
          </p:txBody>
        </p:sp>
        <p:sp>
          <p:nvSpPr>
            <p:cNvPr id="17" name="Freeform 152"/>
            <p:cNvSpPr>
              <a:spLocks noEditPoints="1"/>
            </p:cNvSpPr>
            <p:nvPr/>
          </p:nvSpPr>
          <p:spPr bwMode="auto">
            <a:xfrm>
              <a:off x="533400" y="533400"/>
              <a:ext cx="457200" cy="457200"/>
            </a:xfrm>
            <a:custGeom>
              <a:avLst/>
              <a:gdLst>
                <a:gd name="T0" fmla="*/ 58 w 98"/>
                <a:gd name="T1" fmla="*/ 9 h 96"/>
                <a:gd name="T2" fmla="*/ 40 w 98"/>
                <a:gd name="T3" fmla="*/ 9 h 96"/>
                <a:gd name="T4" fmla="*/ 49 w 98"/>
                <a:gd name="T5" fmla="*/ 4 h 96"/>
                <a:gd name="T6" fmla="*/ 49 w 98"/>
                <a:gd name="T7" fmla="*/ 13 h 96"/>
                <a:gd name="T8" fmla="*/ 49 w 98"/>
                <a:gd name="T9" fmla="*/ 4 h 96"/>
                <a:gd name="T10" fmla="*/ 52 w 98"/>
                <a:gd name="T11" fmla="*/ 19 h 96"/>
                <a:gd name="T12" fmla="*/ 34 w 98"/>
                <a:gd name="T13" fmla="*/ 31 h 96"/>
                <a:gd name="T14" fmla="*/ 34 w 98"/>
                <a:gd name="T15" fmla="*/ 33 h 96"/>
                <a:gd name="T16" fmla="*/ 62 w 98"/>
                <a:gd name="T17" fmla="*/ 35 h 96"/>
                <a:gd name="T18" fmla="*/ 65 w 98"/>
                <a:gd name="T19" fmla="*/ 31 h 96"/>
                <a:gd name="T20" fmla="*/ 38 w 98"/>
                <a:gd name="T21" fmla="*/ 30 h 96"/>
                <a:gd name="T22" fmla="*/ 52 w 98"/>
                <a:gd name="T23" fmla="*/ 24 h 96"/>
                <a:gd name="T24" fmla="*/ 38 w 98"/>
                <a:gd name="T25" fmla="*/ 30 h 96"/>
                <a:gd name="T26" fmla="*/ 15 w 98"/>
                <a:gd name="T27" fmla="*/ 54 h 96"/>
                <a:gd name="T28" fmla="*/ 28 w 98"/>
                <a:gd name="T29" fmla="*/ 25 h 96"/>
                <a:gd name="T30" fmla="*/ 11 w 98"/>
                <a:gd name="T31" fmla="*/ 54 h 96"/>
                <a:gd name="T32" fmla="*/ 60 w 98"/>
                <a:gd name="T33" fmla="*/ 86 h 96"/>
                <a:gd name="T34" fmla="*/ 39 w 98"/>
                <a:gd name="T35" fmla="*/ 87 h 96"/>
                <a:gd name="T36" fmla="*/ 37 w 98"/>
                <a:gd name="T37" fmla="*/ 91 h 96"/>
                <a:gd name="T38" fmla="*/ 62 w 98"/>
                <a:gd name="T39" fmla="*/ 91 h 96"/>
                <a:gd name="T40" fmla="*/ 60 w 98"/>
                <a:gd name="T41" fmla="*/ 86 h 96"/>
                <a:gd name="T42" fmla="*/ 83 w 98"/>
                <a:gd name="T43" fmla="*/ 54 h 96"/>
                <a:gd name="T44" fmla="*/ 88 w 98"/>
                <a:gd name="T45" fmla="*/ 54 h 96"/>
                <a:gd name="T46" fmla="*/ 68 w 98"/>
                <a:gd name="T47" fmla="*/ 23 h 96"/>
                <a:gd name="T48" fmla="*/ 16 w 98"/>
                <a:gd name="T49" fmla="*/ 79 h 96"/>
                <a:gd name="T50" fmla="*/ 16 w 98"/>
                <a:gd name="T51" fmla="*/ 61 h 96"/>
                <a:gd name="T52" fmla="*/ 16 w 98"/>
                <a:gd name="T53" fmla="*/ 79 h 96"/>
                <a:gd name="T54" fmla="*/ 20 w 98"/>
                <a:gd name="T55" fmla="*/ 70 h 96"/>
                <a:gd name="T56" fmla="*/ 11 w 98"/>
                <a:gd name="T57" fmla="*/ 70 h 96"/>
                <a:gd name="T58" fmla="*/ 19 w 98"/>
                <a:gd name="T59" fmla="*/ 80 h 96"/>
                <a:gd name="T60" fmla="*/ 13 w 98"/>
                <a:gd name="T61" fmla="*/ 80 h 96"/>
                <a:gd name="T62" fmla="*/ 0 w 98"/>
                <a:gd name="T63" fmla="*/ 92 h 96"/>
                <a:gd name="T64" fmla="*/ 3 w 98"/>
                <a:gd name="T65" fmla="*/ 96 h 96"/>
                <a:gd name="T66" fmla="*/ 31 w 98"/>
                <a:gd name="T67" fmla="*/ 94 h 96"/>
                <a:gd name="T68" fmla="*/ 19 w 98"/>
                <a:gd name="T69" fmla="*/ 80 h 96"/>
                <a:gd name="T70" fmla="*/ 13 w 98"/>
                <a:gd name="T71" fmla="*/ 85 h 96"/>
                <a:gd name="T72" fmla="*/ 27 w 98"/>
                <a:gd name="T73" fmla="*/ 92 h 96"/>
                <a:gd name="T74" fmla="*/ 74 w 98"/>
                <a:gd name="T75" fmla="*/ 70 h 96"/>
                <a:gd name="T76" fmla="*/ 92 w 98"/>
                <a:gd name="T77" fmla="*/ 70 h 96"/>
                <a:gd name="T78" fmla="*/ 74 w 98"/>
                <a:gd name="T79" fmla="*/ 70 h 96"/>
                <a:gd name="T80" fmla="*/ 83 w 98"/>
                <a:gd name="T81" fmla="*/ 75 h 96"/>
                <a:gd name="T82" fmla="*/ 83 w 98"/>
                <a:gd name="T83" fmla="*/ 66 h 96"/>
                <a:gd name="T84" fmla="*/ 86 w 98"/>
                <a:gd name="T85" fmla="*/ 80 h 96"/>
                <a:gd name="T86" fmla="*/ 80 w 98"/>
                <a:gd name="T87" fmla="*/ 80 h 96"/>
                <a:gd name="T88" fmla="*/ 67 w 98"/>
                <a:gd name="T89" fmla="*/ 92 h 96"/>
                <a:gd name="T90" fmla="*/ 70 w 98"/>
                <a:gd name="T91" fmla="*/ 96 h 96"/>
                <a:gd name="T92" fmla="*/ 98 w 98"/>
                <a:gd name="T93" fmla="*/ 94 h 96"/>
                <a:gd name="T94" fmla="*/ 86 w 98"/>
                <a:gd name="T95" fmla="*/ 80 h 96"/>
                <a:gd name="T96" fmla="*/ 80 w 98"/>
                <a:gd name="T97" fmla="*/ 85 h 96"/>
                <a:gd name="T98" fmla="*/ 94 w 98"/>
                <a:gd name="T99"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 h="96">
                  <a:moveTo>
                    <a:pt x="49" y="18"/>
                  </a:moveTo>
                  <a:cubicBezTo>
                    <a:pt x="54" y="18"/>
                    <a:pt x="58" y="14"/>
                    <a:pt x="58" y="9"/>
                  </a:cubicBezTo>
                  <a:cubicBezTo>
                    <a:pt x="58" y="4"/>
                    <a:pt x="54" y="0"/>
                    <a:pt x="49" y="0"/>
                  </a:cubicBezTo>
                  <a:cubicBezTo>
                    <a:pt x="44" y="0"/>
                    <a:pt x="40" y="4"/>
                    <a:pt x="40" y="9"/>
                  </a:cubicBezTo>
                  <a:cubicBezTo>
                    <a:pt x="40" y="14"/>
                    <a:pt x="44" y="18"/>
                    <a:pt x="49" y="18"/>
                  </a:cubicBezTo>
                  <a:close/>
                  <a:moveTo>
                    <a:pt x="49" y="4"/>
                  </a:moveTo>
                  <a:cubicBezTo>
                    <a:pt x="52" y="4"/>
                    <a:pt x="54" y="6"/>
                    <a:pt x="54" y="9"/>
                  </a:cubicBezTo>
                  <a:cubicBezTo>
                    <a:pt x="54" y="11"/>
                    <a:pt x="52" y="13"/>
                    <a:pt x="49" y="13"/>
                  </a:cubicBezTo>
                  <a:cubicBezTo>
                    <a:pt x="47" y="13"/>
                    <a:pt x="45" y="11"/>
                    <a:pt x="45" y="9"/>
                  </a:cubicBezTo>
                  <a:cubicBezTo>
                    <a:pt x="45" y="6"/>
                    <a:pt x="47" y="4"/>
                    <a:pt x="49" y="4"/>
                  </a:cubicBezTo>
                  <a:close/>
                  <a:moveTo>
                    <a:pt x="52" y="19"/>
                  </a:moveTo>
                  <a:cubicBezTo>
                    <a:pt x="52" y="19"/>
                    <a:pt x="52" y="19"/>
                    <a:pt x="52" y="19"/>
                  </a:cubicBezTo>
                  <a:cubicBezTo>
                    <a:pt x="46" y="19"/>
                    <a:pt x="46" y="19"/>
                    <a:pt x="46" y="19"/>
                  </a:cubicBezTo>
                  <a:cubicBezTo>
                    <a:pt x="39" y="19"/>
                    <a:pt x="34" y="24"/>
                    <a:pt x="34" y="31"/>
                  </a:cubicBezTo>
                  <a:cubicBezTo>
                    <a:pt x="34" y="31"/>
                    <a:pt x="34" y="31"/>
                    <a:pt x="34" y="31"/>
                  </a:cubicBezTo>
                  <a:cubicBezTo>
                    <a:pt x="34" y="33"/>
                    <a:pt x="34" y="33"/>
                    <a:pt x="34" y="33"/>
                  </a:cubicBezTo>
                  <a:cubicBezTo>
                    <a:pt x="34" y="34"/>
                    <a:pt x="35" y="35"/>
                    <a:pt x="36" y="35"/>
                  </a:cubicBezTo>
                  <a:cubicBezTo>
                    <a:pt x="62" y="35"/>
                    <a:pt x="62" y="35"/>
                    <a:pt x="62" y="35"/>
                  </a:cubicBezTo>
                  <a:cubicBezTo>
                    <a:pt x="64" y="35"/>
                    <a:pt x="65" y="34"/>
                    <a:pt x="65" y="33"/>
                  </a:cubicBezTo>
                  <a:cubicBezTo>
                    <a:pt x="65" y="31"/>
                    <a:pt x="65" y="31"/>
                    <a:pt x="65" y="31"/>
                  </a:cubicBezTo>
                  <a:cubicBezTo>
                    <a:pt x="65" y="24"/>
                    <a:pt x="59" y="19"/>
                    <a:pt x="52" y="19"/>
                  </a:cubicBezTo>
                  <a:close/>
                  <a:moveTo>
                    <a:pt x="38" y="30"/>
                  </a:moveTo>
                  <a:cubicBezTo>
                    <a:pt x="39" y="27"/>
                    <a:pt x="42" y="24"/>
                    <a:pt x="46" y="24"/>
                  </a:cubicBezTo>
                  <a:cubicBezTo>
                    <a:pt x="52" y="24"/>
                    <a:pt x="52" y="24"/>
                    <a:pt x="52" y="24"/>
                  </a:cubicBezTo>
                  <a:cubicBezTo>
                    <a:pt x="56" y="24"/>
                    <a:pt x="60" y="27"/>
                    <a:pt x="60" y="30"/>
                  </a:cubicBezTo>
                  <a:lnTo>
                    <a:pt x="38" y="30"/>
                  </a:lnTo>
                  <a:close/>
                  <a:moveTo>
                    <a:pt x="13" y="56"/>
                  </a:moveTo>
                  <a:cubicBezTo>
                    <a:pt x="14" y="56"/>
                    <a:pt x="15" y="55"/>
                    <a:pt x="15" y="54"/>
                  </a:cubicBezTo>
                  <a:cubicBezTo>
                    <a:pt x="15" y="44"/>
                    <a:pt x="20" y="34"/>
                    <a:pt x="28" y="28"/>
                  </a:cubicBezTo>
                  <a:cubicBezTo>
                    <a:pt x="29" y="27"/>
                    <a:pt x="29" y="25"/>
                    <a:pt x="28" y="25"/>
                  </a:cubicBezTo>
                  <a:cubicBezTo>
                    <a:pt x="27" y="24"/>
                    <a:pt x="26" y="24"/>
                    <a:pt x="25" y="24"/>
                  </a:cubicBezTo>
                  <a:cubicBezTo>
                    <a:pt x="16" y="32"/>
                    <a:pt x="11" y="43"/>
                    <a:pt x="11" y="54"/>
                  </a:cubicBezTo>
                  <a:cubicBezTo>
                    <a:pt x="11" y="55"/>
                    <a:pt x="12" y="56"/>
                    <a:pt x="13" y="56"/>
                  </a:cubicBezTo>
                  <a:close/>
                  <a:moveTo>
                    <a:pt x="60" y="86"/>
                  </a:moveTo>
                  <a:cubicBezTo>
                    <a:pt x="60" y="86"/>
                    <a:pt x="60" y="86"/>
                    <a:pt x="60" y="87"/>
                  </a:cubicBezTo>
                  <a:cubicBezTo>
                    <a:pt x="53" y="89"/>
                    <a:pt x="46" y="89"/>
                    <a:pt x="39" y="87"/>
                  </a:cubicBezTo>
                  <a:cubicBezTo>
                    <a:pt x="37" y="86"/>
                    <a:pt x="36" y="87"/>
                    <a:pt x="36" y="88"/>
                  </a:cubicBezTo>
                  <a:cubicBezTo>
                    <a:pt x="35" y="89"/>
                    <a:pt x="36" y="90"/>
                    <a:pt x="37" y="91"/>
                  </a:cubicBezTo>
                  <a:cubicBezTo>
                    <a:pt x="37" y="91"/>
                    <a:pt x="37" y="91"/>
                    <a:pt x="37" y="91"/>
                  </a:cubicBezTo>
                  <a:cubicBezTo>
                    <a:pt x="45" y="93"/>
                    <a:pt x="54" y="93"/>
                    <a:pt x="62" y="91"/>
                  </a:cubicBezTo>
                  <a:cubicBezTo>
                    <a:pt x="63" y="90"/>
                    <a:pt x="63" y="89"/>
                    <a:pt x="63" y="88"/>
                  </a:cubicBezTo>
                  <a:cubicBezTo>
                    <a:pt x="63" y="87"/>
                    <a:pt x="61" y="86"/>
                    <a:pt x="60" y="86"/>
                  </a:cubicBezTo>
                  <a:close/>
                  <a:moveTo>
                    <a:pt x="69" y="26"/>
                  </a:moveTo>
                  <a:cubicBezTo>
                    <a:pt x="78" y="33"/>
                    <a:pt x="83" y="43"/>
                    <a:pt x="83" y="54"/>
                  </a:cubicBezTo>
                  <a:cubicBezTo>
                    <a:pt x="83" y="55"/>
                    <a:pt x="84" y="56"/>
                    <a:pt x="86" y="56"/>
                  </a:cubicBezTo>
                  <a:cubicBezTo>
                    <a:pt x="87" y="56"/>
                    <a:pt x="88" y="55"/>
                    <a:pt x="88" y="54"/>
                  </a:cubicBezTo>
                  <a:cubicBezTo>
                    <a:pt x="88" y="42"/>
                    <a:pt x="82" y="30"/>
                    <a:pt x="71" y="23"/>
                  </a:cubicBezTo>
                  <a:cubicBezTo>
                    <a:pt x="70" y="22"/>
                    <a:pt x="69" y="22"/>
                    <a:pt x="68" y="23"/>
                  </a:cubicBezTo>
                  <a:cubicBezTo>
                    <a:pt x="68" y="24"/>
                    <a:pt x="68" y="26"/>
                    <a:pt x="69" y="26"/>
                  </a:cubicBezTo>
                  <a:close/>
                  <a:moveTo>
                    <a:pt x="16" y="79"/>
                  </a:moveTo>
                  <a:cubicBezTo>
                    <a:pt x="21" y="79"/>
                    <a:pt x="25" y="75"/>
                    <a:pt x="25" y="70"/>
                  </a:cubicBezTo>
                  <a:cubicBezTo>
                    <a:pt x="25" y="65"/>
                    <a:pt x="21" y="61"/>
                    <a:pt x="16" y="61"/>
                  </a:cubicBezTo>
                  <a:cubicBezTo>
                    <a:pt x="11" y="61"/>
                    <a:pt x="7" y="65"/>
                    <a:pt x="7" y="70"/>
                  </a:cubicBezTo>
                  <a:cubicBezTo>
                    <a:pt x="7" y="75"/>
                    <a:pt x="11" y="79"/>
                    <a:pt x="16" y="79"/>
                  </a:cubicBezTo>
                  <a:close/>
                  <a:moveTo>
                    <a:pt x="16" y="66"/>
                  </a:moveTo>
                  <a:cubicBezTo>
                    <a:pt x="18" y="66"/>
                    <a:pt x="20" y="68"/>
                    <a:pt x="20" y="70"/>
                  </a:cubicBezTo>
                  <a:cubicBezTo>
                    <a:pt x="20" y="73"/>
                    <a:pt x="18" y="75"/>
                    <a:pt x="16" y="75"/>
                  </a:cubicBezTo>
                  <a:cubicBezTo>
                    <a:pt x="13" y="75"/>
                    <a:pt x="11" y="73"/>
                    <a:pt x="11" y="70"/>
                  </a:cubicBezTo>
                  <a:cubicBezTo>
                    <a:pt x="11" y="68"/>
                    <a:pt x="13" y="66"/>
                    <a:pt x="16" y="66"/>
                  </a:cubicBezTo>
                  <a:close/>
                  <a:moveTo>
                    <a:pt x="19" y="80"/>
                  </a:moveTo>
                  <a:cubicBezTo>
                    <a:pt x="19" y="80"/>
                    <a:pt x="19" y="80"/>
                    <a:pt x="19" y="80"/>
                  </a:cubicBezTo>
                  <a:cubicBezTo>
                    <a:pt x="13" y="80"/>
                    <a:pt x="13" y="80"/>
                    <a:pt x="13" y="80"/>
                  </a:cubicBezTo>
                  <a:cubicBezTo>
                    <a:pt x="6" y="80"/>
                    <a:pt x="0" y="86"/>
                    <a:pt x="0" y="92"/>
                  </a:cubicBezTo>
                  <a:cubicBezTo>
                    <a:pt x="0" y="92"/>
                    <a:pt x="0" y="92"/>
                    <a:pt x="0" y="92"/>
                  </a:cubicBezTo>
                  <a:cubicBezTo>
                    <a:pt x="0" y="94"/>
                    <a:pt x="0" y="94"/>
                    <a:pt x="0" y="94"/>
                  </a:cubicBezTo>
                  <a:cubicBezTo>
                    <a:pt x="0" y="95"/>
                    <a:pt x="1" y="96"/>
                    <a:pt x="3" y="96"/>
                  </a:cubicBezTo>
                  <a:cubicBezTo>
                    <a:pt x="29" y="96"/>
                    <a:pt x="29" y="96"/>
                    <a:pt x="29" y="96"/>
                  </a:cubicBezTo>
                  <a:cubicBezTo>
                    <a:pt x="30" y="96"/>
                    <a:pt x="31" y="95"/>
                    <a:pt x="31" y="94"/>
                  </a:cubicBezTo>
                  <a:cubicBezTo>
                    <a:pt x="31" y="92"/>
                    <a:pt x="31" y="92"/>
                    <a:pt x="31" y="92"/>
                  </a:cubicBezTo>
                  <a:cubicBezTo>
                    <a:pt x="31" y="86"/>
                    <a:pt x="26" y="80"/>
                    <a:pt x="19" y="80"/>
                  </a:cubicBezTo>
                  <a:close/>
                  <a:moveTo>
                    <a:pt x="5" y="92"/>
                  </a:moveTo>
                  <a:cubicBezTo>
                    <a:pt x="5" y="88"/>
                    <a:pt x="8" y="85"/>
                    <a:pt x="13" y="85"/>
                  </a:cubicBezTo>
                  <a:cubicBezTo>
                    <a:pt x="19" y="85"/>
                    <a:pt x="19" y="85"/>
                    <a:pt x="19" y="85"/>
                  </a:cubicBezTo>
                  <a:cubicBezTo>
                    <a:pt x="23" y="85"/>
                    <a:pt x="26" y="88"/>
                    <a:pt x="27" y="92"/>
                  </a:cubicBezTo>
                  <a:cubicBezTo>
                    <a:pt x="5" y="92"/>
                    <a:pt x="5" y="92"/>
                    <a:pt x="5" y="92"/>
                  </a:cubicBezTo>
                  <a:close/>
                  <a:moveTo>
                    <a:pt x="74" y="70"/>
                  </a:moveTo>
                  <a:cubicBezTo>
                    <a:pt x="74" y="75"/>
                    <a:pt x="78" y="79"/>
                    <a:pt x="83" y="79"/>
                  </a:cubicBezTo>
                  <a:cubicBezTo>
                    <a:pt x="88" y="79"/>
                    <a:pt x="92" y="75"/>
                    <a:pt x="92" y="70"/>
                  </a:cubicBezTo>
                  <a:cubicBezTo>
                    <a:pt x="92" y="65"/>
                    <a:pt x="88" y="61"/>
                    <a:pt x="83" y="61"/>
                  </a:cubicBezTo>
                  <a:cubicBezTo>
                    <a:pt x="78" y="61"/>
                    <a:pt x="74" y="65"/>
                    <a:pt x="74" y="70"/>
                  </a:cubicBezTo>
                  <a:close/>
                  <a:moveTo>
                    <a:pt x="87" y="70"/>
                  </a:moveTo>
                  <a:cubicBezTo>
                    <a:pt x="87" y="73"/>
                    <a:pt x="85" y="75"/>
                    <a:pt x="83" y="75"/>
                  </a:cubicBezTo>
                  <a:cubicBezTo>
                    <a:pt x="80" y="75"/>
                    <a:pt x="78" y="73"/>
                    <a:pt x="78" y="70"/>
                  </a:cubicBezTo>
                  <a:cubicBezTo>
                    <a:pt x="78" y="68"/>
                    <a:pt x="80" y="66"/>
                    <a:pt x="83" y="66"/>
                  </a:cubicBezTo>
                  <a:cubicBezTo>
                    <a:pt x="85" y="66"/>
                    <a:pt x="87" y="68"/>
                    <a:pt x="87" y="70"/>
                  </a:cubicBezTo>
                  <a:close/>
                  <a:moveTo>
                    <a:pt x="86" y="80"/>
                  </a:moveTo>
                  <a:cubicBezTo>
                    <a:pt x="86" y="80"/>
                    <a:pt x="86" y="80"/>
                    <a:pt x="86" y="80"/>
                  </a:cubicBezTo>
                  <a:cubicBezTo>
                    <a:pt x="80" y="80"/>
                    <a:pt x="80" y="80"/>
                    <a:pt x="80" y="80"/>
                  </a:cubicBezTo>
                  <a:cubicBezTo>
                    <a:pt x="73" y="80"/>
                    <a:pt x="67" y="86"/>
                    <a:pt x="67" y="92"/>
                  </a:cubicBezTo>
                  <a:cubicBezTo>
                    <a:pt x="67" y="92"/>
                    <a:pt x="67" y="92"/>
                    <a:pt x="67" y="92"/>
                  </a:cubicBezTo>
                  <a:cubicBezTo>
                    <a:pt x="67" y="94"/>
                    <a:pt x="67" y="94"/>
                    <a:pt x="67" y="94"/>
                  </a:cubicBezTo>
                  <a:cubicBezTo>
                    <a:pt x="67" y="95"/>
                    <a:pt x="68" y="96"/>
                    <a:pt x="70" y="96"/>
                  </a:cubicBezTo>
                  <a:cubicBezTo>
                    <a:pt x="96" y="96"/>
                    <a:pt x="96" y="96"/>
                    <a:pt x="96" y="96"/>
                  </a:cubicBezTo>
                  <a:cubicBezTo>
                    <a:pt x="97" y="96"/>
                    <a:pt x="98" y="95"/>
                    <a:pt x="98" y="94"/>
                  </a:cubicBezTo>
                  <a:cubicBezTo>
                    <a:pt x="98" y="92"/>
                    <a:pt x="98" y="92"/>
                    <a:pt x="98" y="92"/>
                  </a:cubicBezTo>
                  <a:cubicBezTo>
                    <a:pt x="98" y="86"/>
                    <a:pt x="93" y="80"/>
                    <a:pt x="86" y="80"/>
                  </a:cubicBezTo>
                  <a:close/>
                  <a:moveTo>
                    <a:pt x="72" y="92"/>
                  </a:moveTo>
                  <a:cubicBezTo>
                    <a:pt x="72" y="88"/>
                    <a:pt x="75" y="85"/>
                    <a:pt x="80" y="85"/>
                  </a:cubicBezTo>
                  <a:cubicBezTo>
                    <a:pt x="86" y="85"/>
                    <a:pt x="86" y="85"/>
                    <a:pt x="86" y="85"/>
                  </a:cubicBezTo>
                  <a:cubicBezTo>
                    <a:pt x="90" y="85"/>
                    <a:pt x="93" y="88"/>
                    <a:pt x="94" y="92"/>
                  </a:cubicBezTo>
                  <a:cubicBezTo>
                    <a:pt x="72" y="92"/>
                    <a:pt x="72" y="92"/>
                    <a:pt x="72" y="92"/>
                  </a:cubicBezTo>
                  <a:close/>
                </a:path>
              </a:pathLst>
            </a:custGeom>
            <a:gradFill>
              <a:gsLst>
                <a:gs pos="0">
                  <a:srgbClr val="000082"/>
                </a:gs>
                <a:gs pos="30000">
                  <a:srgbClr val="66008F"/>
                </a:gs>
                <a:gs pos="64999">
                  <a:srgbClr val="BA0066"/>
                </a:gs>
                <a:gs pos="89999">
                  <a:srgbClr val="FF0000"/>
                </a:gs>
                <a:gs pos="100000">
                  <a:srgbClr val="FF82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0"/>
              <a:ext cx="9906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 UNDERSTANDING DYSPRAXIA •  LEARNING IT’S CAUSES  •  WAY TO SPOT THE SIGNS  </a:t>
              </a:r>
              <a:r>
                <a:rPr lang="en-US" sz="1600" b="1" dirty="0">
                  <a:solidFill>
                    <a:schemeClr val="bg1"/>
                  </a:solidFill>
                </a:rPr>
                <a:t>•  TIPS FOR PARENTS/TEACHERS</a:t>
              </a:r>
              <a:endParaRPr lang="en-US" sz="1600" b="1" dirty="0"/>
            </a:p>
          </p:txBody>
        </p:sp>
        <p:sp>
          <p:nvSpPr>
            <p:cNvPr id="12" name="TextBox 11"/>
            <p:cNvSpPr txBox="1"/>
            <p:nvPr/>
          </p:nvSpPr>
          <p:spPr>
            <a:xfrm>
              <a:off x="304800" y="1066800"/>
              <a:ext cx="6172200" cy="5232202"/>
            </a:xfrm>
            <a:prstGeom prst="rect">
              <a:avLst/>
            </a:prstGeom>
            <a:noFill/>
          </p:spPr>
          <p:txBody>
            <a:bodyPr wrap="square" rtlCol="0">
              <a:spAutoFit/>
            </a:bodyPr>
            <a:lstStyle/>
            <a:p>
              <a:endParaRPr lang="en-US" dirty="0"/>
            </a:p>
            <a:p>
              <a:pPr>
                <a:buFont typeface="Wingdings" pitchFamily="2" charset="2"/>
                <a:buChar char="v"/>
              </a:pPr>
              <a:r>
                <a:rPr lang="en-US" dirty="0"/>
                <a:t> </a:t>
              </a:r>
              <a:r>
                <a:rPr lang="te-IN" b="1" dirty="0"/>
                <a:t>కళ్లు - చేతుల మధ్య సమన్వయం:</a:t>
              </a:r>
              <a:endParaRPr lang="en-US" b="1" dirty="0"/>
            </a:p>
            <a:p>
              <a:endParaRPr lang="en-US" dirty="0"/>
            </a:p>
            <a:p>
              <a:pPr lvl="1">
                <a:buFont typeface="Wingdings" pitchFamily="2" charset="2"/>
                <a:buChar char="§"/>
              </a:pPr>
              <a:r>
                <a:rPr lang="en-US" sz="1600" dirty="0"/>
                <a:t> </a:t>
              </a:r>
              <a:r>
                <a:rPr lang="te-IN" sz="1600" dirty="0"/>
                <a:t>పిల్లవాడిని లక్ష్యం (ఉదా: 9 బాటిల్స్) నుండి 3 మీటర్ల దూరంలో, </a:t>
              </a:r>
              <a:r>
                <a:rPr lang="en-GB" sz="1600" dirty="0"/>
                <a:t>	</a:t>
              </a:r>
              <a:r>
                <a:rPr lang="te-IN" sz="1600" dirty="0"/>
                <a:t>మోకాళ్లపై కూర్చోబెట్టండి. టెన్నిస్ బంతిని గుండ్రంగా తిప్పుతూ </a:t>
              </a:r>
              <a:r>
                <a:rPr lang="en-GB" sz="1600" dirty="0"/>
                <a:t>	</a:t>
              </a:r>
              <a:r>
                <a:rPr lang="te-IN" sz="1600" dirty="0"/>
                <a:t>బాటిళ్లను పడవేయమని చెప్పండి. ముందుగా కుడి చేత్తో, తర్వాత </a:t>
              </a:r>
              <a:r>
                <a:rPr lang="en-GB" sz="1600" dirty="0"/>
                <a:t>	</a:t>
              </a:r>
              <a:r>
                <a:rPr lang="te-IN" sz="1600" dirty="0"/>
                <a:t>ఎడమ చేత్తో. ఆ తర్వాత క్రమంగా లక్ష్యం నుండి దూరాన్ని పెంచుతూ </a:t>
              </a:r>
              <a:r>
                <a:rPr lang="en-GB" sz="1600" dirty="0"/>
                <a:t>	</a:t>
              </a:r>
              <a:r>
                <a:rPr lang="te-IN" sz="1600" dirty="0"/>
                <a:t>ఈ క్రియను </a:t>
              </a:r>
              <a:r>
                <a:rPr lang="en-GB" sz="1600" dirty="0"/>
                <a:t>	</a:t>
              </a:r>
              <a:r>
                <a:rPr lang="te-IN" sz="1600" dirty="0"/>
                <a:t>పునరావృతం చేయండి.</a:t>
              </a:r>
              <a:endParaRPr lang="en-US" sz="1600" dirty="0"/>
            </a:p>
            <a:p>
              <a:pPr lvl="1"/>
              <a:endParaRPr lang="en-US" sz="1600" dirty="0"/>
            </a:p>
            <a:p>
              <a:pPr lvl="1">
                <a:buFont typeface="Wingdings" pitchFamily="2" charset="2"/>
                <a:buChar char="§"/>
              </a:pPr>
              <a:r>
                <a:rPr lang="en-US" sz="1600" i="1" dirty="0"/>
                <a:t> </a:t>
              </a:r>
              <a:r>
                <a:rPr lang="te-IN" sz="1600" i="1" dirty="0"/>
                <a:t>కొందరు పిల్లలను  ఒకరి మధ్య ఒకరికి 3 మీటర్ల దూరం ఉండేలా  </a:t>
              </a:r>
              <a:r>
                <a:rPr lang="en-GB" sz="1600" i="1" dirty="0"/>
                <a:t>	</a:t>
              </a:r>
              <a:r>
                <a:rPr lang="te-IN" sz="1600" i="1" dirty="0"/>
                <a:t>వృత్తాకారంలో నిలబెట్టండి. ఒకపిల్లవాడిని  మధ్యలో ఉంచండి. అతను </a:t>
              </a:r>
              <a:r>
                <a:rPr lang="en-GB" sz="1600" i="1" dirty="0"/>
                <a:t>	</a:t>
              </a:r>
              <a:r>
                <a:rPr lang="te-IN" sz="1600" i="1" dirty="0"/>
                <a:t>బంతిని ఒకసారి నేలపై తాకేలా మరొక పిల్లవాడివైపు విసరమని </a:t>
              </a:r>
              <a:r>
                <a:rPr lang="en-GB" sz="1600" i="1" dirty="0"/>
                <a:t>	</a:t>
              </a:r>
              <a:r>
                <a:rPr lang="te-IN" sz="1600" i="1" dirty="0"/>
                <a:t>చెప్పండి. అదే విధంగా బంతిని తిరిగి ఇవ్వాలి.</a:t>
              </a:r>
              <a:endParaRPr lang="en-US" sz="1600" i="1" dirty="0"/>
            </a:p>
            <a:p>
              <a:pPr lvl="1"/>
              <a:endParaRPr lang="en-US" sz="1600" i="1" dirty="0"/>
            </a:p>
            <a:p>
              <a:pPr lvl="1">
                <a:buFont typeface="Wingdings" pitchFamily="2" charset="2"/>
                <a:buChar char="§"/>
              </a:pPr>
              <a:r>
                <a:rPr lang="en-US" sz="1600" i="1" dirty="0"/>
                <a:t> </a:t>
              </a:r>
              <a:r>
                <a:rPr lang="te-IN" sz="1600" i="1" dirty="0"/>
                <a:t>పెద్ద బంతిని నేలపై ముందుగా కుడి చేత్తో, తర్వాత ఎడమ చేత్తో వరుసగా బౌన్స్ చేయమని చెప్పండి</a:t>
              </a:r>
              <a:endParaRPr lang="en-US" sz="1100" i="1" dirty="0"/>
            </a:p>
            <a:p>
              <a:endParaRPr lang="en-US" dirty="0"/>
            </a:p>
            <a:p>
              <a:endParaRPr lang="en-US" dirty="0"/>
            </a:p>
            <a:p>
              <a:pPr>
                <a:buFont typeface="Wingdings" pitchFamily="2" charset="2"/>
                <a:buChar char="v"/>
              </a:pPr>
              <a:endParaRPr lang="en-US" dirty="0"/>
            </a:p>
            <a:p>
              <a:r>
                <a:rPr lang="en-US" dirty="0"/>
                <a:t> </a:t>
              </a:r>
            </a:p>
          </p:txBody>
        </p:sp>
        <p:pic>
          <p:nvPicPr>
            <p:cNvPr id="13" name="Picture 12" descr="handball-150163_1280.png"/>
            <p:cNvPicPr>
              <a:picLocks noChangeAspect="1"/>
            </p:cNvPicPr>
            <p:nvPr/>
          </p:nvPicPr>
          <p:blipFill>
            <a:blip r:embed="rId6"/>
            <a:srcRect l="81960" t="43333"/>
            <a:stretch>
              <a:fillRect/>
            </a:stretch>
          </p:blipFill>
          <p:spPr>
            <a:xfrm>
              <a:off x="7467600" y="762000"/>
              <a:ext cx="1432917" cy="4623867"/>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906000" cy="6976110"/>
            <a:chOff x="0" y="0"/>
            <a:chExt cx="9906000" cy="6976110"/>
          </a:xfrm>
        </p:grpSpPr>
        <p:grpSp>
          <p:nvGrpSpPr>
            <p:cNvPr id="2" name="Group 8"/>
            <p:cNvGrpSpPr/>
            <p:nvPr/>
          </p:nvGrpSpPr>
          <p:grpSpPr>
            <a:xfrm>
              <a:off x="0" y="5562600"/>
              <a:ext cx="9729192" cy="1295400"/>
              <a:chOff x="0" y="5562600"/>
              <a:chExt cx="9729192" cy="1295400"/>
            </a:xfrm>
          </p:grpSpPr>
          <p:pic>
            <p:nvPicPr>
              <p:cNvPr id="4" name="Picture 3" descr="ND_logo.png"/>
              <p:cNvPicPr>
                <a:picLocks noChangeAspect="1"/>
              </p:cNvPicPr>
              <p:nvPr/>
            </p:nvPicPr>
            <p:blipFill>
              <a:blip r:embed="rId3" cstate="print"/>
              <a:stretch>
                <a:fillRect/>
              </a:stretch>
            </p:blipFill>
            <p:spPr>
              <a:xfrm>
                <a:off x="3886200" y="5943600"/>
                <a:ext cx="1400541" cy="609600"/>
              </a:xfrm>
              <a:prstGeom prst="rect">
                <a:avLst/>
              </a:prstGeom>
            </p:spPr>
          </p:pic>
          <p:pic>
            <p:nvPicPr>
              <p:cNvPr id="6" name="Picture 5" descr="kids-3171905_1280.png"/>
              <p:cNvPicPr>
                <a:picLocks noChangeAspect="1"/>
              </p:cNvPicPr>
              <p:nvPr/>
            </p:nvPicPr>
            <p:blipFill>
              <a:blip r:embed="rId4" cstate="print"/>
              <a:srcRect r="-640" b="49020"/>
              <a:stretch>
                <a:fillRect/>
              </a:stretch>
            </p:blipFill>
            <p:spPr>
              <a:xfrm>
                <a:off x="0" y="5637039"/>
                <a:ext cx="2286000" cy="1220961"/>
              </a:xfrm>
              <a:prstGeom prst="rect">
                <a:avLst/>
              </a:prstGeom>
            </p:spPr>
          </p:pic>
          <p:pic>
            <p:nvPicPr>
              <p:cNvPr id="7" name="Picture 6" descr="kids-3171905_1280.png"/>
              <p:cNvPicPr>
                <a:picLocks noChangeAspect="1"/>
              </p:cNvPicPr>
              <p:nvPr/>
            </p:nvPicPr>
            <p:blipFill>
              <a:blip r:embed="rId5" cstate="print"/>
              <a:srcRect t="54444"/>
              <a:stretch>
                <a:fillRect/>
              </a:stretch>
            </p:blipFill>
            <p:spPr>
              <a:xfrm>
                <a:off x="7086600" y="5562600"/>
                <a:ext cx="2642592" cy="1269296"/>
              </a:xfrm>
              <a:prstGeom prst="rect">
                <a:avLst/>
              </a:prstGeom>
            </p:spPr>
          </p:pic>
          <p:sp>
            <p:nvSpPr>
              <p:cNvPr id="8" name="TextBox 7"/>
              <p:cNvSpPr txBox="1"/>
              <p:nvPr/>
            </p:nvSpPr>
            <p:spPr>
              <a:xfrm>
                <a:off x="3657600" y="6581001"/>
                <a:ext cx="1906612" cy="276999"/>
              </a:xfrm>
              <a:prstGeom prst="rect">
                <a:avLst/>
              </a:prstGeom>
              <a:noFill/>
            </p:spPr>
            <p:txBody>
              <a:bodyPr wrap="none" rtlCol="0">
                <a:spAutoFit/>
              </a:bodyPr>
              <a:lstStyle/>
              <a:p>
                <a:r>
                  <a:rPr lang="te-IN" sz="1200" i="1" dirty="0"/>
                  <a:t>ఫరీదా రాజ్ , ప్రత్యేక విద్యావేత్త </a:t>
                </a:r>
                <a:endParaRPr lang="en-US" sz="1200" i="1" dirty="0"/>
              </a:p>
            </p:txBody>
          </p:sp>
        </p:grpSp>
        <p:sp>
          <p:nvSpPr>
            <p:cNvPr id="9" name="Rectangle 8"/>
            <p:cNvSpPr/>
            <p:nvPr/>
          </p:nvSpPr>
          <p:spPr>
            <a:xfrm>
              <a:off x="994826" y="533400"/>
              <a:ext cx="8911174" cy="461665"/>
            </a:xfrm>
            <a:prstGeom prst="rect">
              <a:avLst/>
            </a:prstGeom>
          </p:spPr>
          <p:txBody>
            <a:bodyPr wrap="square">
              <a:spAutoFit/>
            </a:bodyPr>
            <a:lstStyle/>
            <a:p>
              <a:r>
                <a:rPr lang="te-IN" sz="2400" b="1" cap="all" dirty="0">
                  <a:solidFill>
                    <a:schemeClr val="tx1">
                      <a:lumMod val="65000"/>
                      <a:lumOff val="35000"/>
                    </a:schemeClr>
                  </a:solidFill>
                  <a:cs typeface="Arial" panose="020B0604020202020204" pitchFamily="34" charset="0"/>
                </a:rPr>
                <a:t>డిస్ప్రాక్సియా ఉన్న పిల్లకు సహాయపడే సూచనలు</a:t>
              </a:r>
              <a:endParaRPr lang="en-US" sz="2400" b="1" i="1" cap="all" dirty="0">
                <a:solidFill>
                  <a:schemeClr val="tx1">
                    <a:lumMod val="65000"/>
                    <a:lumOff val="35000"/>
                  </a:schemeClr>
                </a:solidFill>
                <a:cs typeface="Arial" panose="020B0604020202020204" pitchFamily="34" charset="0"/>
              </a:endParaRPr>
            </a:p>
          </p:txBody>
        </p:sp>
        <p:sp>
          <p:nvSpPr>
            <p:cNvPr id="17" name="Freeform 152"/>
            <p:cNvSpPr>
              <a:spLocks noEditPoints="1"/>
            </p:cNvSpPr>
            <p:nvPr/>
          </p:nvSpPr>
          <p:spPr bwMode="auto">
            <a:xfrm>
              <a:off x="533400" y="533400"/>
              <a:ext cx="457200" cy="457200"/>
            </a:xfrm>
            <a:custGeom>
              <a:avLst/>
              <a:gdLst>
                <a:gd name="T0" fmla="*/ 58 w 98"/>
                <a:gd name="T1" fmla="*/ 9 h 96"/>
                <a:gd name="T2" fmla="*/ 40 w 98"/>
                <a:gd name="T3" fmla="*/ 9 h 96"/>
                <a:gd name="T4" fmla="*/ 49 w 98"/>
                <a:gd name="T5" fmla="*/ 4 h 96"/>
                <a:gd name="T6" fmla="*/ 49 w 98"/>
                <a:gd name="T7" fmla="*/ 13 h 96"/>
                <a:gd name="T8" fmla="*/ 49 w 98"/>
                <a:gd name="T9" fmla="*/ 4 h 96"/>
                <a:gd name="T10" fmla="*/ 52 w 98"/>
                <a:gd name="T11" fmla="*/ 19 h 96"/>
                <a:gd name="T12" fmla="*/ 34 w 98"/>
                <a:gd name="T13" fmla="*/ 31 h 96"/>
                <a:gd name="T14" fmla="*/ 34 w 98"/>
                <a:gd name="T15" fmla="*/ 33 h 96"/>
                <a:gd name="T16" fmla="*/ 62 w 98"/>
                <a:gd name="T17" fmla="*/ 35 h 96"/>
                <a:gd name="T18" fmla="*/ 65 w 98"/>
                <a:gd name="T19" fmla="*/ 31 h 96"/>
                <a:gd name="T20" fmla="*/ 38 w 98"/>
                <a:gd name="T21" fmla="*/ 30 h 96"/>
                <a:gd name="T22" fmla="*/ 52 w 98"/>
                <a:gd name="T23" fmla="*/ 24 h 96"/>
                <a:gd name="T24" fmla="*/ 38 w 98"/>
                <a:gd name="T25" fmla="*/ 30 h 96"/>
                <a:gd name="T26" fmla="*/ 15 w 98"/>
                <a:gd name="T27" fmla="*/ 54 h 96"/>
                <a:gd name="T28" fmla="*/ 28 w 98"/>
                <a:gd name="T29" fmla="*/ 25 h 96"/>
                <a:gd name="T30" fmla="*/ 11 w 98"/>
                <a:gd name="T31" fmla="*/ 54 h 96"/>
                <a:gd name="T32" fmla="*/ 60 w 98"/>
                <a:gd name="T33" fmla="*/ 86 h 96"/>
                <a:gd name="T34" fmla="*/ 39 w 98"/>
                <a:gd name="T35" fmla="*/ 87 h 96"/>
                <a:gd name="T36" fmla="*/ 37 w 98"/>
                <a:gd name="T37" fmla="*/ 91 h 96"/>
                <a:gd name="T38" fmla="*/ 62 w 98"/>
                <a:gd name="T39" fmla="*/ 91 h 96"/>
                <a:gd name="T40" fmla="*/ 60 w 98"/>
                <a:gd name="T41" fmla="*/ 86 h 96"/>
                <a:gd name="T42" fmla="*/ 83 w 98"/>
                <a:gd name="T43" fmla="*/ 54 h 96"/>
                <a:gd name="T44" fmla="*/ 88 w 98"/>
                <a:gd name="T45" fmla="*/ 54 h 96"/>
                <a:gd name="T46" fmla="*/ 68 w 98"/>
                <a:gd name="T47" fmla="*/ 23 h 96"/>
                <a:gd name="T48" fmla="*/ 16 w 98"/>
                <a:gd name="T49" fmla="*/ 79 h 96"/>
                <a:gd name="T50" fmla="*/ 16 w 98"/>
                <a:gd name="T51" fmla="*/ 61 h 96"/>
                <a:gd name="T52" fmla="*/ 16 w 98"/>
                <a:gd name="T53" fmla="*/ 79 h 96"/>
                <a:gd name="T54" fmla="*/ 20 w 98"/>
                <a:gd name="T55" fmla="*/ 70 h 96"/>
                <a:gd name="T56" fmla="*/ 11 w 98"/>
                <a:gd name="T57" fmla="*/ 70 h 96"/>
                <a:gd name="T58" fmla="*/ 19 w 98"/>
                <a:gd name="T59" fmla="*/ 80 h 96"/>
                <a:gd name="T60" fmla="*/ 13 w 98"/>
                <a:gd name="T61" fmla="*/ 80 h 96"/>
                <a:gd name="T62" fmla="*/ 0 w 98"/>
                <a:gd name="T63" fmla="*/ 92 h 96"/>
                <a:gd name="T64" fmla="*/ 3 w 98"/>
                <a:gd name="T65" fmla="*/ 96 h 96"/>
                <a:gd name="T66" fmla="*/ 31 w 98"/>
                <a:gd name="T67" fmla="*/ 94 h 96"/>
                <a:gd name="T68" fmla="*/ 19 w 98"/>
                <a:gd name="T69" fmla="*/ 80 h 96"/>
                <a:gd name="T70" fmla="*/ 13 w 98"/>
                <a:gd name="T71" fmla="*/ 85 h 96"/>
                <a:gd name="T72" fmla="*/ 27 w 98"/>
                <a:gd name="T73" fmla="*/ 92 h 96"/>
                <a:gd name="T74" fmla="*/ 74 w 98"/>
                <a:gd name="T75" fmla="*/ 70 h 96"/>
                <a:gd name="T76" fmla="*/ 92 w 98"/>
                <a:gd name="T77" fmla="*/ 70 h 96"/>
                <a:gd name="T78" fmla="*/ 74 w 98"/>
                <a:gd name="T79" fmla="*/ 70 h 96"/>
                <a:gd name="T80" fmla="*/ 83 w 98"/>
                <a:gd name="T81" fmla="*/ 75 h 96"/>
                <a:gd name="T82" fmla="*/ 83 w 98"/>
                <a:gd name="T83" fmla="*/ 66 h 96"/>
                <a:gd name="T84" fmla="*/ 86 w 98"/>
                <a:gd name="T85" fmla="*/ 80 h 96"/>
                <a:gd name="T86" fmla="*/ 80 w 98"/>
                <a:gd name="T87" fmla="*/ 80 h 96"/>
                <a:gd name="T88" fmla="*/ 67 w 98"/>
                <a:gd name="T89" fmla="*/ 92 h 96"/>
                <a:gd name="T90" fmla="*/ 70 w 98"/>
                <a:gd name="T91" fmla="*/ 96 h 96"/>
                <a:gd name="T92" fmla="*/ 98 w 98"/>
                <a:gd name="T93" fmla="*/ 94 h 96"/>
                <a:gd name="T94" fmla="*/ 86 w 98"/>
                <a:gd name="T95" fmla="*/ 80 h 96"/>
                <a:gd name="T96" fmla="*/ 80 w 98"/>
                <a:gd name="T97" fmla="*/ 85 h 96"/>
                <a:gd name="T98" fmla="*/ 94 w 98"/>
                <a:gd name="T99"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 h="96">
                  <a:moveTo>
                    <a:pt x="49" y="18"/>
                  </a:moveTo>
                  <a:cubicBezTo>
                    <a:pt x="54" y="18"/>
                    <a:pt x="58" y="14"/>
                    <a:pt x="58" y="9"/>
                  </a:cubicBezTo>
                  <a:cubicBezTo>
                    <a:pt x="58" y="4"/>
                    <a:pt x="54" y="0"/>
                    <a:pt x="49" y="0"/>
                  </a:cubicBezTo>
                  <a:cubicBezTo>
                    <a:pt x="44" y="0"/>
                    <a:pt x="40" y="4"/>
                    <a:pt x="40" y="9"/>
                  </a:cubicBezTo>
                  <a:cubicBezTo>
                    <a:pt x="40" y="14"/>
                    <a:pt x="44" y="18"/>
                    <a:pt x="49" y="18"/>
                  </a:cubicBezTo>
                  <a:close/>
                  <a:moveTo>
                    <a:pt x="49" y="4"/>
                  </a:moveTo>
                  <a:cubicBezTo>
                    <a:pt x="52" y="4"/>
                    <a:pt x="54" y="6"/>
                    <a:pt x="54" y="9"/>
                  </a:cubicBezTo>
                  <a:cubicBezTo>
                    <a:pt x="54" y="11"/>
                    <a:pt x="52" y="13"/>
                    <a:pt x="49" y="13"/>
                  </a:cubicBezTo>
                  <a:cubicBezTo>
                    <a:pt x="47" y="13"/>
                    <a:pt x="45" y="11"/>
                    <a:pt x="45" y="9"/>
                  </a:cubicBezTo>
                  <a:cubicBezTo>
                    <a:pt x="45" y="6"/>
                    <a:pt x="47" y="4"/>
                    <a:pt x="49" y="4"/>
                  </a:cubicBezTo>
                  <a:close/>
                  <a:moveTo>
                    <a:pt x="52" y="19"/>
                  </a:moveTo>
                  <a:cubicBezTo>
                    <a:pt x="52" y="19"/>
                    <a:pt x="52" y="19"/>
                    <a:pt x="52" y="19"/>
                  </a:cubicBezTo>
                  <a:cubicBezTo>
                    <a:pt x="46" y="19"/>
                    <a:pt x="46" y="19"/>
                    <a:pt x="46" y="19"/>
                  </a:cubicBezTo>
                  <a:cubicBezTo>
                    <a:pt x="39" y="19"/>
                    <a:pt x="34" y="24"/>
                    <a:pt x="34" y="31"/>
                  </a:cubicBezTo>
                  <a:cubicBezTo>
                    <a:pt x="34" y="31"/>
                    <a:pt x="34" y="31"/>
                    <a:pt x="34" y="31"/>
                  </a:cubicBezTo>
                  <a:cubicBezTo>
                    <a:pt x="34" y="33"/>
                    <a:pt x="34" y="33"/>
                    <a:pt x="34" y="33"/>
                  </a:cubicBezTo>
                  <a:cubicBezTo>
                    <a:pt x="34" y="34"/>
                    <a:pt x="35" y="35"/>
                    <a:pt x="36" y="35"/>
                  </a:cubicBezTo>
                  <a:cubicBezTo>
                    <a:pt x="62" y="35"/>
                    <a:pt x="62" y="35"/>
                    <a:pt x="62" y="35"/>
                  </a:cubicBezTo>
                  <a:cubicBezTo>
                    <a:pt x="64" y="35"/>
                    <a:pt x="65" y="34"/>
                    <a:pt x="65" y="33"/>
                  </a:cubicBezTo>
                  <a:cubicBezTo>
                    <a:pt x="65" y="31"/>
                    <a:pt x="65" y="31"/>
                    <a:pt x="65" y="31"/>
                  </a:cubicBezTo>
                  <a:cubicBezTo>
                    <a:pt x="65" y="24"/>
                    <a:pt x="59" y="19"/>
                    <a:pt x="52" y="19"/>
                  </a:cubicBezTo>
                  <a:close/>
                  <a:moveTo>
                    <a:pt x="38" y="30"/>
                  </a:moveTo>
                  <a:cubicBezTo>
                    <a:pt x="39" y="27"/>
                    <a:pt x="42" y="24"/>
                    <a:pt x="46" y="24"/>
                  </a:cubicBezTo>
                  <a:cubicBezTo>
                    <a:pt x="52" y="24"/>
                    <a:pt x="52" y="24"/>
                    <a:pt x="52" y="24"/>
                  </a:cubicBezTo>
                  <a:cubicBezTo>
                    <a:pt x="56" y="24"/>
                    <a:pt x="60" y="27"/>
                    <a:pt x="60" y="30"/>
                  </a:cubicBezTo>
                  <a:lnTo>
                    <a:pt x="38" y="30"/>
                  </a:lnTo>
                  <a:close/>
                  <a:moveTo>
                    <a:pt x="13" y="56"/>
                  </a:moveTo>
                  <a:cubicBezTo>
                    <a:pt x="14" y="56"/>
                    <a:pt x="15" y="55"/>
                    <a:pt x="15" y="54"/>
                  </a:cubicBezTo>
                  <a:cubicBezTo>
                    <a:pt x="15" y="44"/>
                    <a:pt x="20" y="34"/>
                    <a:pt x="28" y="28"/>
                  </a:cubicBezTo>
                  <a:cubicBezTo>
                    <a:pt x="29" y="27"/>
                    <a:pt x="29" y="25"/>
                    <a:pt x="28" y="25"/>
                  </a:cubicBezTo>
                  <a:cubicBezTo>
                    <a:pt x="27" y="24"/>
                    <a:pt x="26" y="24"/>
                    <a:pt x="25" y="24"/>
                  </a:cubicBezTo>
                  <a:cubicBezTo>
                    <a:pt x="16" y="32"/>
                    <a:pt x="11" y="43"/>
                    <a:pt x="11" y="54"/>
                  </a:cubicBezTo>
                  <a:cubicBezTo>
                    <a:pt x="11" y="55"/>
                    <a:pt x="12" y="56"/>
                    <a:pt x="13" y="56"/>
                  </a:cubicBezTo>
                  <a:close/>
                  <a:moveTo>
                    <a:pt x="60" y="86"/>
                  </a:moveTo>
                  <a:cubicBezTo>
                    <a:pt x="60" y="86"/>
                    <a:pt x="60" y="86"/>
                    <a:pt x="60" y="87"/>
                  </a:cubicBezTo>
                  <a:cubicBezTo>
                    <a:pt x="53" y="89"/>
                    <a:pt x="46" y="89"/>
                    <a:pt x="39" y="87"/>
                  </a:cubicBezTo>
                  <a:cubicBezTo>
                    <a:pt x="37" y="86"/>
                    <a:pt x="36" y="87"/>
                    <a:pt x="36" y="88"/>
                  </a:cubicBezTo>
                  <a:cubicBezTo>
                    <a:pt x="35" y="89"/>
                    <a:pt x="36" y="90"/>
                    <a:pt x="37" y="91"/>
                  </a:cubicBezTo>
                  <a:cubicBezTo>
                    <a:pt x="37" y="91"/>
                    <a:pt x="37" y="91"/>
                    <a:pt x="37" y="91"/>
                  </a:cubicBezTo>
                  <a:cubicBezTo>
                    <a:pt x="45" y="93"/>
                    <a:pt x="54" y="93"/>
                    <a:pt x="62" y="91"/>
                  </a:cubicBezTo>
                  <a:cubicBezTo>
                    <a:pt x="63" y="90"/>
                    <a:pt x="63" y="89"/>
                    <a:pt x="63" y="88"/>
                  </a:cubicBezTo>
                  <a:cubicBezTo>
                    <a:pt x="63" y="87"/>
                    <a:pt x="61" y="86"/>
                    <a:pt x="60" y="86"/>
                  </a:cubicBezTo>
                  <a:close/>
                  <a:moveTo>
                    <a:pt x="69" y="26"/>
                  </a:moveTo>
                  <a:cubicBezTo>
                    <a:pt x="78" y="33"/>
                    <a:pt x="83" y="43"/>
                    <a:pt x="83" y="54"/>
                  </a:cubicBezTo>
                  <a:cubicBezTo>
                    <a:pt x="83" y="55"/>
                    <a:pt x="84" y="56"/>
                    <a:pt x="86" y="56"/>
                  </a:cubicBezTo>
                  <a:cubicBezTo>
                    <a:pt x="87" y="56"/>
                    <a:pt x="88" y="55"/>
                    <a:pt x="88" y="54"/>
                  </a:cubicBezTo>
                  <a:cubicBezTo>
                    <a:pt x="88" y="42"/>
                    <a:pt x="82" y="30"/>
                    <a:pt x="71" y="23"/>
                  </a:cubicBezTo>
                  <a:cubicBezTo>
                    <a:pt x="70" y="22"/>
                    <a:pt x="69" y="22"/>
                    <a:pt x="68" y="23"/>
                  </a:cubicBezTo>
                  <a:cubicBezTo>
                    <a:pt x="68" y="24"/>
                    <a:pt x="68" y="26"/>
                    <a:pt x="69" y="26"/>
                  </a:cubicBezTo>
                  <a:close/>
                  <a:moveTo>
                    <a:pt x="16" y="79"/>
                  </a:moveTo>
                  <a:cubicBezTo>
                    <a:pt x="21" y="79"/>
                    <a:pt x="25" y="75"/>
                    <a:pt x="25" y="70"/>
                  </a:cubicBezTo>
                  <a:cubicBezTo>
                    <a:pt x="25" y="65"/>
                    <a:pt x="21" y="61"/>
                    <a:pt x="16" y="61"/>
                  </a:cubicBezTo>
                  <a:cubicBezTo>
                    <a:pt x="11" y="61"/>
                    <a:pt x="7" y="65"/>
                    <a:pt x="7" y="70"/>
                  </a:cubicBezTo>
                  <a:cubicBezTo>
                    <a:pt x="7" y="75"/>
                    <a:pt x="11" y="79"/>
                    <a:pt x="16" y="79"/>
                  </a:cubicBezTo>
                  <a:close/>
                  <a:moveTo>
                    <a:pt x="16" y="66"/>
                  </a:moveTo>
                  <a:cubicBezTo>
                    <a:pt x="18" y="66"/>
                    <a:pt x="20" y="68"/>
                    <a:pt x="20" y="70"/>
                  </a:cubicBezTo>
                  <a:cubicBezTo>
                    <a:pt x="20" y="73"/>
                    <a:pt x="18" y="75"/>
                    <a:pt x="16" y="75"/>
                  </a:cubicBezTo>
                  <a:cubicBezTo>
                    <a:pt x="13" y="75"/>
                    <a:pt x="11" y="73"/>
                    <a:pt x="11" y="70"/>
                  </a:cubicBezTo>
                  <a:cubicBezTo>
                    <a:pt x="11" y="68"/>
                    <a:pt x="13" y="66"/>
                    <a:pt x="16" y="66"/>
                  </a:cubicBezTo>
                  <a:close/>
                  <a:moveTo>
                    <a:pt x="19" y="80"/>
                  </a:moveTo>
                  <a:cubicBezTo>
                    <a:pt x="19" y="80"/>
                    <a:pt x="19" y="80"/>
                    <a:pt x="19" y="80"/>
                  </a:cubicBezTo>
                  <a:cubicBezTo>
                    <a:pt x="13" y="80"/>
                    <a:pt x="13" y="80"/>
                    <a:pt x="13" y="80"/>
                  </a:cubicBezTo>
                  <a:cubicBezTo>
                    <a:pt x="6" y="80"/>
                    <a:pt x="0" y="86"/>
                    <a:pt x="0" y="92"/>
                  </a:cubicBezTo>
                  <a:cubicBezTo>
                    <a:pt x="0" y="92"/>
                    <a:pt x="0" y="92"/>
                    <a:pt x="0" y="92"/>
                  </a:cubicBezTo>
                  <a:cubicBezTo>
                    <a:pt x="0" y="94"/>
                    <a:pt x="0" y="94"/>
                    <a:pt x="0" y="94"/>
                  </a:cubicBezTo>
                  <a:cubicBezTo>
                    <a:pt x="0" y="95"/>
                    <a:pt x="1" y="96"/>
                    <a:pt x="3" y="96"/>
                  </a:cubicBezTo>
                  <a:cubicBezTo>
                    <a:pt x="29" y="96"/>
                    <a:pt x="29" y="96"/>
                    <a:pt x="29" y="96"/>
                  </a:cubicBezTo>
                  <a:cubicBezTo>
                    <a:pt x="30" y="96"/>
                    <a:pt x="31" y="95"/>
                    <a:pt x="31" y="94"/>
                  </a:cubicBezTo>
                  <a:cubicBezTo>
                    <a:pt x="31" y="92"/>
                    <a:pt x="31" y="92"/>
                    <a:pt x="31" y="92"/>
                  </a:cubicBezTo>
                  <a:cubicBezTo>
                    <a:pt x="31" y="86"/>
                    <a:pt x="26" y="80"/>
                    <a:pt x="19" y="80"/>
                  </a:cubicBezTo>
                  <a:close/>
                  <a:moveTo>
                    <a:pt x="5" y="92"/>
                  </a:moveTo>
                  <a:cubicBezTo>
                    <a:pt x="5" y="88"/>
                    <a:pt x="8" y="85"/>
                    <a:pt x="13" y="85"/>
                  </a:cubicBezTo>
                  <a:cubicBezTo>
                    <a:pt x="19" y="85"/>
                    <a:pt x="19" y="85"/>
                    <a:pt x="19" y="85"/>
                  </a:cubicBezTo>
                  <a:cubicBezTo>
                    <a:pt x="23" y="85"/>
                    <a:pt x="26" y="88"/>
                    <a:pt x="27" y="92"/>
                  </a:cubicBezTo>
                  <a:cubicBezTo>
                    <a:pt x="5" y="92"/>
                    <a:pt x="5" y="92"/>
                    <a:pt x="5" y="92"/>
                  </a:cubicBezTo>
                  <a:close/>
                  <a:moveTo>
                    <a:pt x="74" y="70"/>
                  </a:moveTo>
                  <a:cubicBezTo>
                    <a:pt x="74" y="75"/>
                    <a:pt x="78" y="79"/>
                    <a:pt x="83" y="79"/>
                  </a:cubicBezTo>
                  <a:cubicBezTo>
                    <a:pt x="88" y="79"/>
                    <a:pt x="92" y="75"/>
                    <a:pt x="92" y="70"/>
                  </a:cubicBezTo>
                  <a:cubicBezTo>
                    <a:pt x="92" y="65"/>
                    <a:pt x="88" y="61"/>
                    <a:pt x="83" y="61"/>
                  </a:cubicBezTo>
                  <a:cubicBezTo>
                    <a:pt x="78" y="61"/>
                    <a:pt x="74" y="65"/>
                    <a:pt x="74" y="70"/>
                  </a:cubicBezTo>
                  <a:close/>
                  <a:moveTo>
                    <a:pt x="87" y="70"/>
                  </a:moveTo>
                  <a:cubicBezTo>
                    <a:pt x="87" y="73"/>
                    <a:pt x="85" y="75"/>
                    <a:pt x="83" y="75"/>
                  </a:cubicBezTo>
                  <a:cubicBezTo>
                    <a:pt x="80" y="75"/>
                    <a:pt x="78" y="73"/>
                    <a:pt x="78" y="70"/>
                  </a:cubicBezTo>
                  <a:cubicBezTo>
                    <a:pt x="78" y="68"/>
                    <a:pt x="80" y="66"/>
                    <a:pt x="83" y="66"/>
                  </a:cubicBezTo>
                  <a:cubicBezTo>
                    <a:pt x="85" y="66"/>
                    <a:pt x="87" y="68"/>
                    <a:pt x="87" y="70"/>
                  </a:cubicBezTo>
                  <a:close/>
                  <a:moveTo>
                    <a:pt x="86" y="80"/>
                  </a:moveTo>
                  <a:cubicBezTo>
                    <a:pt x="86" y="80"/>
                    <a:pt x="86" y="80"/>
                    <a:pt x="86" y="80"/>
                  </a:cubicBezTo>
                  <a:cubicBezTo>
                    <a:pt x="80" y="80"/>
                    <a:pt x="80" y="80"/>
                    <a:pt x="80" y="80"/>
                  </a:cubicBezTo>
                  <a:cubicBezTo>
                    <a:pt x="73" y="80"/>
                    <a:pt x="67" y="86"/>
                    <a:pt x="67" y="92"/>
                  </a:cubicBezTo>
                  <a:cubicBezTo>
                    <a:pt x="67" y="92"/>
                    <a:pt x="67" y="92"/>
                    <a:pt x="67" y="92"/>
                  </a:cubicBezTo>
                  <a:cubicBezTo>
                    <a:pt x="67" y="94"/>
                    <a:pt x="67" y="94"/>
                    <a:pt x="67" y="94"/>
                  </a:cubicBezTo>
                  <a:cubicBezTo>
                    <a:pt x="67" y="95"/>
                    <a:pt x="68" y="96"/>
                    <a:pt x="70" y="96"/>
                  </a:cubicBezTo>
                  <a:cubicBezTo>
                    <a:pt x="96" y="96"/>
                    <a:pt x="96" y="96"/>
                    <a:pt x="96" y="96"/>
                  </a:cubicBezTo>
                  <a:cubicBezTo>
                    <a:pt x="97" y="96"/>
                    <a:pt x="98" y="95"/>
                    <a:pt x="98" y="94"/>
                  </a:cubicBezTo>
                  <a:cubicBezTo>
                    <a:pt x="98" y="92"/>
                    <a:pt x="98" y="92"/>
                    <a:pt x="98" y="92"/>
                  </a:cubicBezTo>
                  <a:cubicBezTo>
                    <a:pt x="98" y="86"/>
                    <a:pt x="93" y="80"/>
                    <a:pt x="86" y="80"/>
                  </a:cubicBezTo>
                  <a:close/>
                  <a:moveTo>
                    <a:pt x="72" y="92"/>
                  </a:moveTo>
                  <a:cubicBezTo>
                    <a:pt x="72" y="88"/>
                    <a:pt x="75" y="85"/>
                    <a:pt x="80" y="85"/>
                  </a:cubicBezTo>
                  <a:cubicBezTo>
                    <a:pt x="86" y="85"/>
                    <a:pt x="86" y="85"/>
                    <a:pt x="86" y="85"/>
                  </a:cubicBezTo>
                  <a:cubicBezTo>
                    <a:pt x="90" y="85"/>
                    <a:pt x="93" y="88"/>
                    <a:pt x="94" y="92"/>
                  </a:cubicBezTo>
                  <a:cubicBezTo>
                    <a:pt x="72" y="92"/>
                    <a:pt x="72" y="92"/>
                    <a:pt x="72" y="92"/>
                  </a:cubicBezTo>
                  <a:close/>
                </a:path>
              </a:pathLst>
            </a:custGeom>
            <a:gradFill>
              <a:gsLst>
                <a:gs pos="0">
                  <a:srgbClr val="000082"/>
                </a:gs>
                <a:gs pos="30000">
                  <a:srgbClr val="66008F"/>
                </a:gs>
                <a:gs pos="64999">
                  <a:srgbClr val="BA0066"/>
                </a:gs>
                <a:gs pos="89999">
                  <a:srgbClr val="FF0000"/>
                </a:gs>
                <a:gs pos="100000">
                  <a:srgbClr val="FF82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0"/>
              <a:ext cx="9906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te-IN" sz="1600" b="1" dirty="0">
                  <a:solidFill>
                    <a:schemeClr val="bg1"/>
                  </a:solidFill>
                  <a:latin typeface="ITC Kabel Std Book" panose="020D0402020204020904" pitchFamily="34" charset="0"/>
                </a:rPr>
                <a:t>డిస్ప్రాక్సియా పై అవగాహన</a:t>
              </a:r>
              <a:r>
                <a:rPr lang="en-GB" sz="1600" b="1" dirty="0">
                  <a:solidFill>
                    <a:schemeClr val="bg1"/>
                  </a:solidFill>
                  <a:latin typeface="ITC Kabel Std Book" panose="020D0402020204020904" pitchFamily="34" charset="0"/>
                </a:rPr>
                <a:t>  </a:t>
              </a:r>
              <a:r>
                <a:rPr lang="en-US" sz="1600" dirty="0">
                  <a:solidFill>
                    <a:schemeClr val="bg1"/>
                  </a:solidFill>
                </a:rPr>
                <a:t>•  </a:t>
              </a:r>
              <a:r>
                <a:rPr lang="te-IN" sz="1600" b="1" dirty="0">
                  <a:solidFill>
                    <a:schemeClr val="bg1"/>
                  </a:solidFill>
                  <a:latin typeface="ITC Kabel Std Book" panose="020D0402020204020904" pitchFamily="34" charset="0"/>
                </a:rPr>
                <a:t>కారణాలను తెలుసుకోవడం</a:t>
              </a:r>
              <a:r>
                <a:rPr lang="en-US" sz="1600" dirty="0">
                  <a:solidFill>
                    <a:schemeClr val="bg1"/>
                  </a:solidFill>
                </a:rPr>
                <a:t>•  </a:t>
              </a:r>
              <a:r>
                <a:rPr lang="te-IN" sz="1600" b="1" dirty="0">
                  <a:solidFill>
                    <a:schemeClr val="bg1"/>
                  </a:solidFill>
                  <a:latin typeface="ITC Kabel Std Book" panose="020D0402020204020904" pitchFamily="34" charset="0"/>
                </a:rPr>
                <a:t>సంకేతాలను గుర్తించే మార్గం </a:t>
              </a:r>
              <a:r>
                <a:rPr lang="en-US" sz="1600" dirty="0">
                  <a:solidFill>
                    <a:schemeClr val="bg1"/>
                  </a:solidFill>
                </a:rPr>
                <a:t>•  </a:t>
              </a:r>
              <a:r>
                <a:rPr lang="te-IN" sz="1600" b="1" dirty="0">
                  <a:solidFill>
                    <a:schemeClr val="bg1"/>
                  </a:solidFill>
                  <a:latin typeface="ITC Kabel Std Book" panose="020D0402020204020904" pitchFamily="34" charset="0"/>
                </a:rPr>
                <a:t>తల్లిదండ్రులకు కొన్ని సూచనలు</a:t>
              </a:r>
              <a:endParaRPr lang="en-US" sz="1600" b="1" dirty="0">
                <a:solidFill>
                  <a:schemeClr val="bg1"/>
                </a:solidFill>
                <a:latin typeface="ITC Kabel Std Book" panose="020D0402020204020904" pitchFamily="34" charset="0"/>
              </a:endParaRPr>
            </a:p>
          </p:txBody>
        </p:sp>
        <p:sp>
          <p:nvSpPr>
            <p:cNvPr id="12" name="TextBox 11"/>
            <p:cNvSpPr txBox="1"/>
            <p:nvPr/>
          </p:nvSpPr>
          <p:spPr>
            <a:xfrm>
              <a:off x="304800" y="1066800"/>
              <a:ext cx="7620000" cy="5909310"/>
            </a:xfrm>
            <a:prstGeom prst="rect">
              <a:avLst/>
            </a:prstGeom>
            <a:noFill/>
          </p:spPr>
          <p:txBody>
            <a:bodyPr wrap="square" rtlCol="0">
              <a:spAutoFit/>
            </a:bodyPr>
            <a:lstStyle/>
            <a:p>
              <a:endParaRPr lang="en-US" dirty="0"/>
            </a:p>
            <a:p>
              <a:pPr>
                <a:buFont typeface="Wingdings" pitchFamily="2" charset="2"/>
                <a:buChar char="v"/>
              </a:pPr>
              <a:r>
                <a:rPr lang="en-US" b="1" dirty="0"/>
                <a:t>  </a:t>
              </a:r>
              <a:r>
                <a:rPr lang="te-IN" b="1" dirty="0"/>
                <a:t>కాలు- కన్ను మధ్య సమన్వయం</a:t>
              </a:r>
              <a:endParaRPr lang="en-US" b="1" dirty="0"/>
            </a:p>
            <a:p>
              <a:endParaRPr lang="en-US" dirty="0"/>
            </a:p>
            <a:p>
              <a:pPr lvl="1">
                <a:buFont typeface="Wingdings" pitchFamily="2" charset="2"/>
                <a:buChar char="§"/>
              </a:pPr>
              <a:r>
                <a:rPr lang="en-US" dirty="0"/>
                <a:t> </a:t>
              </a:r>
              <a:r>
                <a:rPr lang="te-IN" dirty="0"/>
                <a:t>నేలపై  6 మీటర్ల పొడవుతో రెండు గీతలు గీయండి వాటి మధ్య దూరం 20 </a:t>
              </a:r>
              <a:r>
                <a:rPr lang="en-GB" dirty="0"/>
                <a:t>	</a:t>
              </a:r>
              <a:r>
                <a:rPr lang="te-IN" dirty="0"/>
                <a:t>సెం.మీ. ఉండేలా చూడండి. పిల్లను ఆ గీతల మధ్య కాలి మడమ </a:t>
              </a:r>
              <a:r>
                <a:rPr lang="en-GB" dirty="0"/>
                <a:t>	</a:t>
              </a:r>
              <a:r>
                <a:rPr lang="te-IN" dirty="0"/>
                <a:t>నుండి </a:t>
              </a:r>
              <a:r>
                <a:rPr lang="en-GB" dirty="0"/>
                <a:t>	</a:t>
              </a:r>
              <a:r>
                <a:rPr lang="te-IN" dirty="0"/>
                <a:t>బొటనవేలు తాకేలా  (హీల్-టు-టో) ముందుకు మరియు </a:t>
              </a:r>
              <a:r>
                <a:rPr lang="en-GB" dirty="0"/>
                <a:t>	</a:t>
              </a:r>
              <a:r>
                <a:rPr lang="te-IN" dirty="0"/>
                <a:t>వెనుకకు </a:t>
              </a:r>
              <a:r>
                <a:rPr lang="en-GB" dirty="0"/>
                <a:t>	</a:t>
              </a:r>
              <a:r>
                <a:rPr lang="te-IN" dirty="0"/>
                <a:t>నడవమని అడగండి.</a:t>
              </a:r>
              <a:endParaRPr lang="en-US" dirty="0"/>
            </a:p>
            <a:p>
              <a:pPr lvl="1"/>
              <a:endParaRPr lang="en-US" dirty="0"/>
            </a:p>
            <a:p>
              <a:pPr lvl="1">
                <a:buFont typeface="Wingdings" pitchFamily="2" charset="2"/>
                <a:buChar char="§"/>
              </a:pPr>
              <a:r>
                <a:rPr lang="en-US" dirty="0"/>
                <a:t> </a:t>
              </a:r>
              <a:r>
                <a:rPr lang="te-IN" dirty="0"/>
                <a:t>సమాంతర రేఖలను ఉపయోగించి కొన్ని అడ్డంకులను పెట్టండి. పిల్లను ఆ </a:t>
              </a:r>
              <a:r>
                <a:rPr lang="en-GB" dirty="0"/>
                <a:t>	</a:t>
              </a:r>
              <a:r>
                <a:rPr lang="te-IN" dirty="0"/>
                <a:t>రేఖల మధ్య నడవమని మరియు అవరోధాల మీద ఎక్కమని </a:t>
              </a:r>
              <a:r>
                <a:rPr lang="en-GB" dirty="0"/>
                <a:t>	</a:t>
              </a:r>
              <a:r>
                <a:rPr lang="te-IN" dirty="0"/>
                <a:t>అడగండి.</a:t>
              </a:r>
              <a:r>
                <a:rPr lang="en-US" dirty="0"/>
                <a:t> </a:t>
              </a:r>
            </a:p>
            <a:p>
              <a:pPr lvl="1"/>
              <a:r>
                <a:rPr lang="en-US" dirty="0"/>
                <a:t> </a:t>
              </a:r>
            </a:p>
            <a:p>
              <a:pPr lvl="1">
                <a:buFont typeface="Wingdings" pitchFamily="2" charset="2"/>
                <a:buChar char="§"/>
              </a:pPr>
              <a:r>
                <a:rPr lang="en-US" dirty="0"/>
                <a:t> </a:t>
              </a:r>
              <a:r>
                <a:rPr lang="te-IN" dirty="0"/>
                <a:t>2 స్టాండ్లను 1 మీటర్ దూరంలో ఉంచండి. స్టాండ్ల నుండి 3 మీటర్లు దూరంలో పెద్ద బంతిని ఉంచండి. పిల్లను మొదట కుడి కాలి తో, ఆ తర్వాత ఎడమ కాలి తో స్టాండ్ల మధ్య బంతిని విసరమని చెప్పండి. </a:t>
              </a:r>
              <a:endParaRPr lang="en-US" dirty="0"/>
            </a:p>
            <a:p>
              <a:pPr lvl="1"/>
              <a:endParaRPr lang="en-US" dirty="0"/>
            </a:p>
            <a:p>
              <a:pPr lvl="1">
                <a:buFont typeface="Wingdings" pitchFamily="2" charset="2"/>
                <a:buChar char="§"/>
              </a:pPr>
              <a:r>
                <a:rPr lang="en-US" dirty="0"/>
                <a:t> </a:t>
              </a:r>
              <a:r>
                <a:rPr lang="te-IN" dirty="0"/>
                <a:t>పిల్లలతో కలసి తొక్కుడుబిళ్ల ఆట ఆడండి.</a:t>
              </a:r>
              <a:endParaRPr lang="en-US" dirty="0"/>
            </a:p>
            <a:p>
              <a:pPr lvl="1">
                <a:buFont typeface="Wingdings" pitchFamily="2" charset="2"/>
                <a:buChar char="§"/>
              </a:pPr>
              <a:endParaRPr lang="en-US" dirty="0"/>
            </a:p>
            <a:p>
              <a:endParaRPr lang="en-US" dirty="0"/>
            </a:p>
            <a:p>
              <a:endParaRPr lang="en-US" dirty="0"/>
            </a:p>
            <a:p>
              <a:pPr>
                <a:buFont typeface="Wingdings" pitchFamily="2" charset="2"/>
                <a:buChar char="v"/>
              </a:pPr>
              <a:endParaRPr lang="en-US" dirty="0"/>
            </a:p>
            <a:p>
              <a:r>
                <a:rPr lang="en-US" dirty="0"/>
                <a:t> </a:t>
              </a:r>
            </a:p>
          </p:txBody>
        </p:sp>
        <p:pic>
          <p:nvPicPr>
            <p:cNvPr id="15" name="Picture 14" descr="children-310223_1280.png"/>
            <p:cNvPicPr>
              <a:picLocks noChangeAspect="1"/>
            </p:cNvPicPr>
            <p:nvPr/>
          </p:nvPicPr>
          <p:blipFill>
            <a:blip r:embed="rId6"/>
            <a:srcRect l="49219" t="21875" r="35156" b="20313"/>
            <a:stretch>
              <a:fillRect/>
            </a:stretch>
          </p:blipFill>
          <p:spPr>
            <a:xfrm>
              <a:off x="7162800" y="1143000"/>
              <a:ext cx="2057400" cy="3806190"/>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0" y="0"/>
            <a:ext cx="9906000" cy="7013574"/>
            <a:chOff x="0" y="0"/>
            <a:chExt cx="9906000" cy="7013574"/>
          </a:xfrm>
        </p:grpSpPr>
        <p:sp>
          <p:nvSpPr>
            <p:cNvPr id="6" name="bg"/>
            <p:cNvSpPr/>
            <p:nvPr/>
          </p:nvSpPr>
          <p:spPr>
            <a:xfrm>
              <a:off x="0" y="0"/>
              <a:ext cx="9906000" cy="6858000"/>
            </a:xfrm>
            <a:prstGeom prst="rect">
              <a:avLst/>
            </a:prstGeom>
            <a:gradFill flip="none" rotWithShape="1">
              <a:gsLst>
                <a:gs pos="50300">
                  <a:schemeClr val="accent2"/>
                </a:gs>
                <a:gs pos="0">
                  <a:schemeClr val="accent1"/>
                </a:gs>
                <a:gs pos="100000">
                  <a:schemeClr val="accent3"/>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bg ref 03 dark"/>
            <p:cNvSpPr>
              <a:spLocks/>
            </p:cNvSpPr>
            <p:nvPr/>
          </p:nvSpPr>
          <p:spPr bwMode="auto">
            <a:xfrm>
              <a:off x="2725759" y="0"/>
              <a:ext cx="6876399" cy="6858000"/>
            </a:xfrm>
            <a:custGeom>
              <a:avLst/>
              <a:gdLst>
                <a:gd name="T0" fmla="*/ 2988 w 6411"/>
                <a:gd name="T1" fmla="*/ 5195 h 5195"/>
                <a:gd name="T2" fmla="*/ 0 w 6411"/>
                <a:gd name="T3" fmla="*/ 5195 h 5195"/>
                <a:gd name="T4" fmla="*/ 3423 w 6411"/>
                <a:gd name="T5" fmla="*/ 0 h 5195"/>
                <a:gd name="T6" fmla="*/ 6411 w 6411"/>
                <a:gd name="T7" fmla="*/ 0 h 5195"/>
                <a:gd name="T8" fmla="*/ 2988 w 6411"/>
                <a:gd name="T9" fmla="*/ 5195 h 5195"/>
              </a:gdLst>
              <a:ahLst/>
              <a:cxnLst>
                <a:cxn ang="0">
                  <a:pos x="T0" y="T1"/>
                </a:cxn>
                <a:cxn ang="0">
                  <a:pos x="T2" y="T3"/>
                </a:cxn>
                <a:cxn ang="0">
                  <a:pos x="T4" y="T5"/>
                </a:cxn>
                <a:cxn ang="0">
                  <a:pos x="T6" y="T7"/>
                </a:cxn>
                <a:cxn ang="0">
                  <a:pos x="T8" y="T9"/>
                </a:cxn>
              </a:cxnLst>
              <a:rect l="0" t="0" r="r" b="b"/>
              <a:pathLst>
                <a:path w="6411" h="5195">
                  <a:moveTo>
                    <a:pt x="2988" y="5195"/>
                  </a:moveTo>
                  <a:lnTo>
                    <a:pt x="0" y="5195"/>
                  </a:lnTo>
                  <a:lnTo>
                    <a:pt x="3423" y="0"/>
                  </a:lnTo>
                  <a:lnTo>
                    <a:pt x="6411" y="0"/>
                  </a:lnTo>
                  <a:lnTo>
                    <a:pt x="2988" y="5195"/>
                  </a:lnTo>
                  <a:close/>
                </a:path>
              </a:pathLst>
            </a:custGeom>
            <a:gradFill flip="none" rotWithShape="1">
              <a:gsLst>
                <a:gs pos="50300">
                  <a:schemeClr val="accent2">
                    <a:alpha val="30000"/>
                  </a:schemeClr>
                </a:gs>
                <a:gs pos="100000">
                  <a:schemeClr val="accent1">
                    <a:alpha val="30000"/>
                  </a:schemeClr>
                </a:gs>
                <a:gs pos="0">
                  <a:schemeClr val="accent3">
                    <a:alpha val="4600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3" name="bg ref 02"/>
            <p:cNvSpPr>
              <a:spLocks/>
            </p:cNvSpPr>
            <p:nvPr/>
          </p:nvSpPr>
          <p:spPr bwMode="auto">
            <a:xfrm>
              <a:off x="303842" y="0"/>
              <a:ext cx="6247859" cy="6858000"/>
            </a:xfrm>
            <a:custGeom>
              <a:avLst/>
              <a:gdLst>
                <a:gd name="T0" fmla="*/ 2837 w 5825"/>
                <a:gd name="T1" fmla="*/ 5195 h 5195"/>
                <a:gd name="T2" fmla="*/ 5825 w 5825"/>
                <a:gd name="T3" fmla="*/ 5195 h 5195"/>
                <a:gd name="T4" fmla="*/ 2988 w 5825"/>
                <a:gd name="T5" fmla="*/ 0 h 5195"/>
                <a:gd name="T6" fmla="*/ 0 w 5825"/>
                <a:gd name="T7" fmla="*/ 0 h 5195"/>
                <a:gd name="T8" fmla="*/ 2837 w 5825"/>
                <a:gd name="T9" fmla="*/ 5195 h 5195"/>
              </a:gdLst>
              <a:ahLst/>
              <a:cxnLst>
                <a:cxn ang="0">
                  <a:pos x="T0" y="T1"/>
                </a:cxn>
                <a:cxn ang="0">
                  <a:pos x="T2" y="T3"/>
                </a:cxn>
                <a:cxn ang="0">
                  <a:pos x="T4" y="T5"/>
                </a:cxn>
                <a:cxn ang="0">
                  <a:pos x="T6" y="T7"/>
                </a:cxn>
                <a:cxn ang="0">
                  <a:pos x="T8" y="T9"/>
                </a:cxn>
              </a:cxnLst>
              <a:rect l="0" t="0" r="r" b="b"/>
              <a:pathLst>
                <a:path w="5825" h="5195">
                  <a:moveTo>
                    <a:pt x="2837" y="5195"/>
                  </a:moveTo>
                  <a:lnTo>
                    <a:pt x="5825" y="5195"/>
                  </a:lnTo>
                  <a:lnTo>
                    <a:pt x="2988" y="0"/>
                  </a:lnTo>
                  <a:lnTo>
                    <a:pt x="0" y="0"/>
                  </a:lnTo>
                  <a:lnTo>
                    <a:pt x="2837" y="5195"/>
                  </a:lnTo>
                  <a:close/>
                </a:path>
              </a:pathLst>
            </a:custGeom>
            <a:gradFill flip="none" rotWithShape="1">
              <a:gsLst>
                <a:gs pos="0">
                  <a:schemeClr val="bg1">
                    <a:alpha val="8000"/>
                  </a:schemeClr>
                </a:gs>
                <a:gs pos="100000">
                  <a:schemeClr val="bg1">
                    <a:alpha val="0"/>
                  </a:schemeClr>
                </a:gs>
              </a:gsLst>
              <a:lin ang="15600000" scaled="0"/>
              <a:tileRect/>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bg ref 01"/>
            <p:cNvSpPr>
              <a:spLocks/>
            </p:cNvSpPr>
            <p:nvPr/>
          </p:nvSpPr>
          <p:spPr bwMode="auto">
            <a:xfrm>
              <a:off x="3094160" y="0"/>
              <a:ext cx="6247859" cy="6858000"/>
            </a:xfrm>
            <a:custGeom>
              <a:avLst/>
              <a:gdLst>
                <a:gd name="T0" fmla="*/ 2837 w 5825"/>
                <a:gd name="T1" fmla="*/ 5195 h 5195"/>
                <a:gd name="T2" fmla="*/ 5825 w 5825"/>
                <a:gd name="T3" fmla="*/ 5195 h 5195"/>
                <a:gd name="T4" fmla="*/ 2988 w 5825"/>
                <a:gd name="T5" fmla="*/ 0 h 5195"/>
                <a:gd name="T6" fmla="*/ 0 w 5825"/>
                <a:gd name="T7" fmla="*/ 0 h 5195"/>
                <a:gd name="T8" fmla="*/ 2837 w 5825"/>
                <a:gd name="T9" fmla="*/ 5195 h 5195"/>
              </a:gdLst>
              <a:ahLst/>
              <a:cxnLst>
                <a:cxn ang="0">
                  <a:pos x="T0" y="T1"/>
                </a:cxn>
                <a:cxn ang="0">
                  <a:pos x="T2" y="T3"/>
                </a:cxn>
                <a:cxn ang="0">
                  <a:pos x="T4" y="T5"/>
                </a:cxn>
                <a:cxn ang="0">
                  <a:pos x="T6" y="T7"/>
                </a:cxn>
                <a:cxn ang="0">
                  <a:pos x="T8" y="T9"/>
                </a:cxn>
              </a:cxnLst>
              <a:rect l="0" t="0" r="r" b="b"/>
              <a:pathLst>
                <a:path w="5825" h="5195">
                  <a:moveTo>
                    <a:pt x="2837" y="5195"/>
                  </a:moveTo>
                  <a:lnTo>
                    <a:pt x="5825" y="5195"/>
                  </a:lnTo>
                  <a:lnTo>
                    <a:pt x="2988" y="0"/>
                  </a:lnTo>
                  <a:lnTo>
                    <a:pt x="0" y="0"/>
                  </a:lnTo>
                  <a:lnTo>
                    <a:pt x="2837" y="5195"/>
                  </a:lnTo>
                  <a:close/>
                </a:path>
              </a:pathLst>
            </a:custGeom>
            <a:gradFill flip="none" rotWithShape="1">
              <a:gsLst>
                <a:gs pos="0">
                  <a:schemeClr val="bg1">
                    <a:alpha val="8000"/>
                  </a:schemeClr>
                </a:gs>
                <a:gs pos="100000">
                  <a:schemeClr val="bg1">
                    <a:alpha val="0"/>
                  </a:schemeClr>
                </a:gs>
              </a:gsLst>
              <a:lin ang="15600000" scaled="0"/>
              <a:tileRect/>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 name="image artwork"/>
            <p:cNvGrpSpPr/>
            <p:nvPr/>
          </p:nvGrpSpPr>
          <p:grpSpPr>
            <a:xfrm>
              <a:off x="152400" y="152400"/>
              <a:ext cx="7390380" cy="6861174"/>
              <a:chOff x="-71398" y="-3175"/>
              <a:chExt cx="8735974" cy="6589713"/>
            </a:xfrm>
          </p:grpSpPr>
          <p:sp>
            <p:nvSpPr>
              <p:cNvPr id="19" name="white top"/>
              <p:cNvSpPr>
                <a:spLocks/>
              </p:cNvSpPr>
              <p:nvPr/>
            </p:nvSpPr>
            <p:spPr bwMode="auto">
              <a:xfrm>
                <a:off x="-15043" y="-3175"/>
                <a:ext cx="8636000" cy="3592513"/>
              </a:xfrm>
              <a:custGeom>
                <a:avLst/>
                <a:gdLst>
                  <a:gd name="T0" fmla="*/ 2561 w 2653"/>
                  <a:gd name="T1" fmla="*/ 263 h 1150"/>
                  <a:gd name="T2" fmla="*/ 2295 w 2653"/>
                  <a:gd name="T3" fmla="*/ 390 h 1150"/>
                  <a:gd name="T4" fmla="*/ 2295 w 2653"/>
                  <a:gd name="T5" fmla="*/ 390 h 1150"/>
                  <a:gd name="T6" fmla="*/ 2164 w 2653"/>
                  <a:gd name="T7" fmla="*/ 377 h 1150"/>
                  <a:gd name="T8" fmla="*/ 2009 w 2653"/>
                  <a:gd name="T9" fmla="*/ 358 h 1150"/>
                  <a:gd name="T10" fmla="*/ 1890 w 2653"/>
                  <a:gd name="T11" fmla="*/ 419 h 1150"/>
                  <a:gd name="T12" fmla="*/ 1935 w 2653"/>
                  <a:gd name="T13" fmla="*/ 652 h 1150"/>
                  <a:gd name="T14" fmla="*/ 2292 w 2653"/>
                  <a:gd name="T15" fmla="*/ 1144 h 1150"/>
                  <a:gd name="T16" fmla="*/ 1920 w 2653"/>
                  <a:gd name="T17" fmla="*/ 1145 h 1150"/>
                  <a:gd name="T18" fmla="*/ 0 w 2653"/>
                  <a:gd name="T19" fmla="*/ 1150 h 1150"/>
                  <a:gd name="T20" fmla="*/ 0 w 2653"/>
                  <a:gd name="T21" fmla="*/ 0 h 1150"/>
                  <a:gd name="T22" fmla="*/ 2649 w 2653"/>
                  <a:gd name="T23" fmla="*/ 0 h 1150"/>
                  <a:gd name="T24" fmla="*/ 2561 w 2653"/>
                  <a:gd name="T25" fmla="*/ 263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3" h="1150">
                    <a:moveTo>
                      <a:pt x="2561" y="263"/>
                    </a:moveTo>
                    <a:cubicBezTo>
                      <a:pt x="2495" y="339"/>
                      <a:pt x="2401" y="385"/>
                      <a:pt x="2295" y="390"/>
                    </a:cubicBezTo>
                    <a:cubicBezTo>
                      <a:pt x="2295" y="390"/>
                      <a:pt x="2295" y="390"/>
                      <a:pt x="2295" y="390"/>
                    </a:cubicBezTo>
                    <a:cubicBezTo>
                      <a:pt x="2253" y="392"/>
                      <a:pt x="2209" y="388"/>
                      <a:pt x="2164" y="377"/>
                    </a:cubicBezTo>
                    <a:cubicBezTo>
                      <a:pt x="2101" y="363"/>
                      <a:pt x="2050" y="356"/>
                      <a:pt x="2009" y="358"/>
                    </a:cubicBezTo>
                    <a:cubicBezTo>
                      <a:pt x="1952" y="361"/>
                      <a:pt x="1916" y="379"/>
                      <a:pt x="1890" y="419"/>
                    </a:cubicBezTo>
                    <a:cubicBezTo>
                      <a:pt x="1840" y="494"/>
                      <a:pt x="1881" y="591"/>
                      <a:pt x="1935" y="652"/>
                    </a:cubicBezTo>
                    <a:cubicBezTo>
                      <a:pt x="2033" y="762"/>
                      <a:pt x="2195" y="909"/>
                      <a:pt x="2292" y="1144"/>
                    </a:cubicBezTo>
                    <a:cubicBezTo>
                      <a:pt x="1920" y="1145"/>
                      <a:pt x="1920" y="1145"/>
                      <a:pt x="1920" y="1145"/>
                    </a:cubicBezTo>
                    <a:cubicBezTo>
                      <a:pt x="0" y="1150"/>
                      <a:pt x="0" y="1150"/>
                      <a:pt x="0" y="1150"/>
                    </a:cubicBezTo>
                    <a:cubicBezTo>
                      <a:pt x="0" y="0"/>
                      <a:pt x="0" y="0"/>
                      <a:pt x="0" y="0"/>
                    </a:cubicBezTo>
                    <a:cubicBezTo>
                      <a:pt x="2649" y="0"/>
                      <a:pt x="2649" y="0"/>
                      <a:pt x="2649" y="0"/>
                    </a:cubicBezTo>
                    <a:cubicBezTo>
                      <a:pt x="2653" y="98"/>
                      <a:pt x="2621" y="191"/>
                      <a:pt x="2561" y="263"/>
                    </a:cubicBezTo>
                    <a:close/>
                  </a:path>
                </a:pathLst>
              </a:custGeom>
              <a:solidFill>
                <a:srgbClr val="FFFFFF"/>
              </a:solidFill>
              <a:ln>
                <a:noFill/>
              </a:ln>
              <a:effectLst>
                <a:outerShdw blurRad="152400" dist="50800" dir="2700000" algn="tl" rotWithShape="0">
                  <a:prstClr val="black">
                    <a:alpha val="1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bottom white left"/>
              <p:cNvSpPr>
                <a:spLocks/>
              </p:cNvSpPr>
              <p:nvPr/>
            </p:nvSpPr>
            <p:spPr bwMode="auto">
              <a:xfrm>
                <a:off x="-71398" y="2834474"/>
                <a:ext cx="7421564" cy="3386138"/>
              </a:xfrm>
              <a:custGeom>
                <a:avLst/>
                <a:gdLst>
                  <a:gd name="T0" fmla="*/ 2280 w 2280"/>
                  <a:gd name="T1" fmla="*/ 713 h 1084"/>
                  <a:gd name="T2" fmla="*/ 2216 w 2280"/>
                  <a:gd name="T3" fmla="*/ 819 h 1084"/>
                  <a:gd name="T4" fmla="*/ 1708 w 2280"/>
                  <a:gd name="T5" fmla="*/ 1083 h 1084"/>
                  <a:gd name="T6" fmla="*/ 1325 w 2280"/>
                  <a:gd name="T7" fmla="*/ 962 h 1084"/>
                  <a:gd name="T8" fmla="*/ 624 w 2280"/>
                  <a:gd name="T9" fmla="*/ 473 h 1084"/>
                  <a:gd name="T10" fmla="*/ 379 w 2280"/>
                  <a:gd name="T11" fmla="*/ 392 h 1084"/>
                  <a:gd name="T12" fmla="*/ 5 w 2280"/>
                  <a:gd name="T13" fmla="*/ 953 h 1084"/>
                  <a:gd name="T14" fmla="*/ 4 w 2280"/>
                  <a:gd name="T15" fmla="*/ 952 h 1084"/>
                  <a:gd name="T16" fmla="*/ 4 w 2280"/>
                  <a:gd name="T17" fmla="*/ 0 h 1084"/>
                  <a:gd name="T18" fmla="*/ 1928 w 2280"/>
                  <a:gd name="T19" fmla="*/ 41 h 1084"/>
                  <a:gd name="T20" fmla="*/ 1924 w 2280"/>
                  <a:gd name="T21" fmla="*/ 199 h 1084"/>
                  <a:gd name="T22" fmla="*/ 1913 w 2280"/>
                  <a:gd name="T23" fmla="*/ 706 h 1084"/>
                  <a:gd name="T24" fmla="*/ 2280 w 2280"/>
                  <a:gd name="T25" fmla="*/ 713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0" h="1084">
                    <a:moveTo>
                      <a:pt x="2280" y="713"/>
                    </a:moveTo>
                    <a:cubicBezTo>
                      <a:pt x="2262" y="750"/>
                      <a:pt x="2241" y="785"/>
                      <a:pt x="2216" y="819"/>
                    </a:cubicBezTo>
                    <a:cubicBezTo>
                      <a:pt x="2096" y="984"/>
                      <a:pt x="1911" y="1080"/>
                      <a:pt x="1708" y="1083"/>
                    </a:cubicBezTo>
                    <a:cubicBezTo>
                      <a:pt x="1571" y="1084"/>
                      <a:pt x="1439" y="1043"/>
                      <a:pt x="1325" y="962"/>
                    </a:cubicBezTo>
                    <a:cubicBezTo>
                      <a:pt x="1034" y="756"/>
                      <a:pt x="811" y="600"/>
                      <a:pt x="624" y="473"/>
                    </a:cubicBezTo>
                    <a:cubicBezTo>
                      <a:pt x="545" y="420"/>
                      <a:pt x="458" y="391"/>
                      <a:pt x="379" y="392"/>
                    </a:cubicBezTo>
                    <a:cubicBezTo>
                      <a:pt x="194" y="395"/>
                      <a:pt x="0" y="612"/>
                      <a:pt x="5" y="953"/>
                    </a:cubicBezTo>
                    <a:cubicBezTo>
                      <a:pt x="4" y="952"/>
                      <a:pt x="4" y="952"/>
                      <a:pt x="4" y="952"/>
                    </a:cubicBezTo>
                    <a:cubicBezTo>
                      <a:pt x="4" y="0"/>
                      <a:pt x="4" y="0"/>
                      <a:pt x="4" y="0"/>
                    </a:cubicBezTo>
                    <a:cubicBezTo>
                      <a:pt x="1928" y="41"/>
                      <a:pt x="1928" y="41"/>
                      <a:pt x="1928" y="41"/>
                    </a:cubicBezTo>
                    <a:cubicBezTo>
                      <a:pt x="1924" y="199"/>
                      <a:pt x="1924" y="199"/>
                      <a:pt x="1924" y="199"/>
                    </a:cubicBezTo>
                    <a:cubicBezTo>
                      <a:pt x="1913" y="706"/>
                      <a:pt x="1913" y="706"/>
                      <a:pt x="1913" y="706"/>
                    </a:cubicBezTo>
                    <a:lnTo>
                      <a:pt x="2280" y="713"/>
                    </a:lnTo>
                    <a:close/>
                  </a:path>
                </a:pathLst>
              </a:custGeom>
              <a:solidFill>
                <a:srgbClr val="FFFFFF"/>
              </a:solidFill>
              <a:ln>
                <a:noFill/>
              </a:ln>
              <a:effectLst>
                <a:outerShdw blurRad="152400" dist="50800" dir="5400000" algn="tl" rotWithShape="0">
                  <a:prstClr val="black">
                    <a:alpha val="1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trans 01"/>
              <p:cNvSpPr>
                <a:spLocks/>
              </p:cNvSpPr>
              <p:nvPr/>
            </p:nvSpPr>
            <p:spPr bwMode="auto">
              <a:xfrm>
                <a:off x="-3175" y="2930525"/>
                <a:ext cx="6818313" cy="3656013"/>
              </a:xfrm>
              <a:custGeom>
                <a:avLst/>
                <a:gdLst>
                  <a:gd name="T0" fmla="*/ 2095 w 2095"/>
                  <a:gd name="T1" fmla="*/ 950 h 1171"/>
                  <a:gd name="T2" fmla="*/ 1459 w 2095"/>
                  <a:gd name="T3" fmla="*/ 781 h 1171"/>
                  <a:gd name="T4" fmla="*/ 652 w 2095"/>
                  <a:gd name="T5" fmla="*/ 161 h 1171"/>
                  <a:gd name="T6" fmla="*/ 0 w 2095"/>
                  <a:gd name="T7" fmla="*/ 480 h 1171"/>
                  <a:gd name="T8" fmla="*/ 0 w 2095"/>
                  <a:gd name="T9" fmla="*/ 803 h 1171"/>
                  <a:gd name="T10" fmla="*/ 87 w 2095"/>
                  <a:gd name="T11" fmla="*/ 494 h 1171"/>
                  <a:gd name="T12" fmla="*/ 576 w 2095"/>
                  <a:gd name="T13" fmla="*/ 418 h 1171"/>
                  <a:gd name="T14" fmla="*/ 1360 w 2095"/>
                  <a:gd name="T15" fmla="*/ 926 h 1171"/>
                  <a:gd name="T16" fmla="*/ 2095 w 2095"/>
                  <a:gd name="T17" fmla="*/ 95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5" h="1171">
                    <a:moveTo>
                      <a:pt x="2095" y="950"/>
                    </a:moveTo>
                    <a:cubicBezTo>
                      <a:pt x="1749" y="945"/>
                      <a:pt x="1617" y="901"/>
                      <a:pt x="1459" y="781"/>
                    </a:cubicBezTo>
                    <a:cubicBezTo>
                      <a:pt x="1297" y="656"/>
                      <a:pt x="946" y="316"/>
                      <a:pt x="652" y="161"/>
                    </a:cubicBezTo>
                    <a:cubicBezTo>
                      <a:pt x="346" y="0"/>
                      <a:pt x="0" y="146"/>
                      <a:pt x="0" y="480"/>
                    </a:cubicBezTo>
                    <a:cubicBezTo>
                      <a:pt x="0" y="790"/>
                      <a:pt x="0" y="803"/>
                      <a:pt x="0" y="803"/>
                    </a:cubicBezTo>
                    <a:cubicBezTo>
                      <a:pt x="0" y="803"/>
                      <a:pt x="26" y="586"/>
                      <a:pt x="87" y="494"/>
                    </a:cubicBezTo>
                    <a:cubicBezTo>
                      <a:pt x="150" y="400"/>
                      <a:pt x="346" y="263"/>
                      <a:pt x="576" y="418"/>
                    </a:cubicBezTo>
                    <a:cubicBezTo>
                      <a:pt x="798" y="568"/>
                      <a:pt x="1257" y="851"/>
                      <a:pt x="1360" y="926"/>
                    </a:cubicBezTo>
                    <a:cubicBezTo>
                      <a:pt x="1461" y="1000"/>
                      <a:pt x="1792" y="1171"/>
                      <a:pt x="2095" y="950"/>
                    </a:cubicBezTo>
                    <a:close/>
                  </a:path>
                </a:pathLst>
              </a:custGeom>
              <a:gradFill flip="none" rotWithShape="1">
                <a:gsLst>
                  <a:gs pos="50300">
                    <a:schemeClr val="accent2">
                      <a:alpha val="24000"/>
                    </a:schemeClr>
                  </a:gs>
                  <a:gs pos="0">
                    <a:schemeClr val="accent1">
                      <a:alpha val="30000"/>
                    </a:schemeClr>
                  </a:gs>
                  <a:gs pos="100000">
                    <a:schemeClr val="accent3">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rans 02"/>
              <p:cNvSpPr>
                <a:spLocks/>
              </p:cNvSpPr>
              <p:nvPr/>
            </p:nvSpPr>
            <p:spPr bwMode="auto">
              <a:xfrm>
                <a:off x="-3175" y="2211388"/>
                <a:ext cx="6818313" cy="3657600"/>
              </a:xfrm>
              <a:custGeom>
                <a:avLst/>
                <a:gdLst>
                  <a:gd name="T0" fmla="*/ 2095 w 2095"/>
                  <a:gd name="T1" fmla="*/ 950 h 1171"/>
                  <a:gd name="T2" fmla="*/ 1459 w 2095"/>
                  <a:gd name="T3" fmla="*/ 781 h 1171"/>
                  <a:gd name="T4" fmla="*/ 652 w 2095"/>
                  <a:gd name="T5" fmla="*/ 161 h 1171"/>
                  <a:gd name="T6" fmla="*/ 0 w 2095"/>
                  <a:gd name="T7" fmla="*/ 480 h 1171"/>
                  <a:gd name="T8" fmla="*/ 0 w 2095"/>
                  <a:gd name="T9" fmla="*/ 803 h 1171"/>
                  <a:gd name="T10" fmla="*/ 87 w 2095"/>
                  <a:gd name="T11" fmla="*/ 494 h 1171"/>
                  <a:gd name="T12" fmla="*/ 576 w 2095"/>
                  <a:gd name="T13" fmla="*/ 418 h 1171"/>
                  <a:gd name="T14" fmla="*/ 1360 w 2095"/>
                  <a:gd name="T15" fmla="*/ 926 h 1171"/>
                  <a:gd name="T16" fmla="*/ 2095 w 2095"/>
                  <a:gd name="T17" fmla="*/ 95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5" h="1171">
                    <a:moveTo>
                      <a:pt x="2095" y="950"/>
                    </a:moveTo>
                    <a:cubicBezTo>
                      <a:pt x="1749" y="945"/>
                      <a:pt x="1617" y="902"/>
                      <a:pt x="1459" y="781"/>
                    </a:cubicBezTo>
                    <a:cubicBezTo>
                      <a:pt x="1297" y="656"/>
                      <a:pt x="946" y="316"/>
                      <a:pt x="652" y="161"/>
                    </a:cubicBezTo>
                    <a:cubicBezTo>
                      <a:pt x="346" y="0"/>
                      <a:pt x="0" y="146"/>
                      <a:pt x="0" y="480"/>
                    </a:cubicBezTo>
                    <a:cubicBezTo>
                      <a:pt x="0" y="790"/>
                      <a:pt x="0" y="803"/>
                      <a:pt x="0" y="803"/>
                    </a:cubicBezTo>
                    <a:cubicBezTo>
                      <a:pt x="0" y="803"/>
                      <a:pt x="26" y="586"/>
                      <a:pt x="87" y="494"/>
                    </a:cubicBezTo>
                    <a:cubicBezTo>
                      <a:pt x="150" y="400"/>
                      <a:pt x="346" y="263"/>
                      <a:pt x="576" y="418"/>
                    </a:cubicBezTo>
                    <a:cubicBezTo>
                      <a:pt x="798" y="568"/>
                      <a:pt x="1257" y="851"/>
                      <a:pt x="1360" y="926"/>
                    </a:cubicBezTo>
                    <a:cubicBezTo>
                      <a:pt x="1461" y="1000"/>
                      <a:pt x="1792" y="1171"/>
                      <a:pt x="2095" y="950"/>
                    </a:cubicBezTo>
                    <a:close/>
                  </a:path>
                </a:pathLst>
              </a:custGeom>
              <a:gradFill flip="none" rotWithShape="1">
                <a:gsLst>
                  <a:gs pos="50300">
                    <a:schemeClr val="accent2">
                      <a:alpha val="24000"/>
                    </a:schemeClr>
                  </a:gs>
                  <a:gs pos="0">
                    <a:schemeClr val="accent1">
                      <a:alpha val="30000"/>
                    </a:schemeClr>
                  </a:gs>
                  <a:gs pos="100000">
                    <a:schemeClr val="accent3">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trans 03 top"/>
              <p:cNvSpPr>
                <a:spLocks/>
              </p:cNvSpPr>
              <p:nvPr/>
            </p:nvSpPr>
            <p:spPr bwMode="auto">
              <a:xfrm>
                <a:off x="6002338" y="3175"/>
                <a:ext cx="2662238" cy="1214438"/>
              </a:xfrm>
              <a:custGeom>
                <a:avLst/>
                <a:gdLst>
                  <a:gd name="T0" fmla="*/ 712 w 818"/>
                  <a:gd name="T1" fmla="*/ 0 h 389"/>
                  <a:gd name="T2" fmla="*/ 480 w 818"/>
                  <a:gd name="T3" fmla="*/ 259 h 389"/>
                  <a:gd name="T4" fmla="*/ 0 w 818"/>
                  <a:gd name="T5" fmla="*/ 384 h 389"/>
                  <a:gd name="T6" fmla="*/ 206 w 818"/>
                  <a:gd name="T7" fmla="*/ 320 h 389"/>
                  <a:gd name="T8" fmla="*/ 564 w 818"/>
                  <a:gd name="T9" fmla="*/ 347 h 389"/>
                  <a:gd name="T10" fmla="*/ 818 w 818"/>
                  <a:gd name="T11" fmla="*/ 0 h 389"/>
                  <a:gd name="T12" fmla="*/ 712 w 818"/>
                  <a:gd name="T13" fmla="*/ 0 h 389"/>
                </a:gdLst>
                <a:ahLst/>
                <a:cxnLst>
                  <a:cxn ang="0">
                    <a:pos x="T0" y="T1"/>
                  </a:cxn>
                  <a:cxn ang="0">
                    <a:pos x="T2" y="T3"/>
                  </a:cxn>
                  <a:cxn ang="0">
                    <a:pos x="T4" y="T5"/>
                  </a:cxn>
                  <a:cxn ang="0">
                    <a:pos x="T6" y="T7"/>
                  </a:cxn>
                  <a:cxn ang="0">
                    <a:pos x="T8" y="T9"/>
                  </a:cxn>
                  <a:cxn ang="0">
                    <a:pos x="T10" y="T11"/>
                  </a:cxn>
                  <a:cxn ang="0">
                    <a:pos x="T12" y="T13"/>
                  </a:cxn>
                </a:cxnLst>
                <a:rect l="0" t="0" r="r" b="b"/>
                <a:pathLst>
                  <a:path w="818" h="389">
                    <a:moveTo>
                      <a:pt x="712" y="0"/>
                    </a:moveTo>
                    <a:cubicBezTo>
                      <a:pt x="712" y="144"/>
                      <a:pt x="646" y="275"/>
                      <a:pt x="480" y="259"/>
                    </a:cubicBezTo>
                    <a:cubicBezTo>
                      <a:pt x="315" y="243"/>
                      <a:pt x="72" y="192"/>
                      <a:pt x="0" y="384"/>
                    </a:cubicBezTo>
                    <a:cubicBezTo>
                      <a:pt x="0" y="384"/>
                      <a:pt x="128" y="307"/>
                      <a:pt x="206" y="320"/>
                    </a:cubicBezTo>
                    <a:cubicBezTo>
                      <a:pt x="283" y="334"/>
                      <a:pt x="458" y="389"/>
                      <a:pt x="564" y="347"/>
                    </a:cubicBezTo>
                    <a:cubicBezTo>
                      <a:pt x="670" y="305"/>
                      <a:pt x="787" y="244"/>
                      <a:pt x="818" y="0"/>
                    </a:cubicBezTo>
                    <a:lnTo>
                      <a:pt x="712" y="0"/>
                    </a:lnTo>
                    <a:close/>
                  </a:path>
                </a:pathLst>
              </a:custGeom>
              <a:gradFill flip="none" rotWithShape="1">
                <a:gsLst>
                  <a:gs pos="50300">
                    <a:schemeClr val="accent2">
                      <a:alpha val="40000"/>
                    </a:schemeClr>
                  </a:gs>
                  <a:gs pos="100000">
                    <a:schemeClr val="accent1"/>
                  </a:gs>
                  <a:gs pos="0">
                    <a:schemeClr val="accent3">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 name="Group 15"/>
            <p:cNvGrpSpPr/>
            <p:nvPr/>
          </p:nvGrpSpPr>
          <p:grpSpPr>
            <a:xfrm>
              <a:off x="5791201" y="3192597"/>
              <a:ext cx="3103450" cy="2733833"/>
              <a:chOff x="7545375" y="2699458"/>
              <a:chExt cx="3819630" cy="2733833"/>
            </a:xfrm>
          </p:grpSpPr>
          <p:grpSp>
            <p:nvGrpSpPr>
              <p:cNvPr id="4" name="fb"/>
              <p:cNvGrpSpPr/>
              <p:nvPr/>
            </p:nvGrpSpPr>
            <p:grpSpPr>
              <a:xfrm>
                <a:off x="7555151" y="2699458"/>
                <a:ext cx="897229" cy="895444"/>
                <a:chOff x="7558353" y="2781090"/>
                <a:chExt cx="796924" cy="795338"/>
              </a:xfrm>
            </p:grpSpPr>
            <p:sp>
              <p:nvSpPr>
                <p:cNvPr id="39" name="Oval 31"/>
                <p:cNvSpPr>
                  <a:spLocks noChangeArrowheads="1"/>
                </p:cNvSpPr>
                <p:nvPr/>
              </p:nvSpPr>
              <p:spPr bwMode="auto">
                <a:xfrm>
                  <a:off x="7558353" y="2781090"/>
                  <a:ext cx="796924" cy="7953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32"/>
                <p:cNvSpPr>
                  <a:spLocks noChangeArrowheads="1"/>
                </p:cNvSpPr>
                <p:nvPr/>
              </p:nvSpPr>
              <p:spPr bwMode="auto">
                <a:xfrm>
                  <a:off x="7632966" y="2855702"/>
                  <a:ext cx="647699" cy="646113"/>
                </a:xfrm>
                <a:prstGeom prst="ellipse">
                  <a:avLst/>
                </a:prstGeom>
                <a:gradFill flip="none" rotWithShape="1">
                  <a:gsLst>
                    <a:gs pos="50300">
                      <a:schemeClr val="accent2"/>
                    </a:gs>
                    <a:gs pos="0">
                      <a:schemeClr val="accent1"/>
                    </a:gs>
                    <a:gs pos="100000">
                      <a:schemeClr val="accent3"/>
                    </a:gs>
                  </a:gsLst>
                  <a:lin ang="81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
                <p:cNvSpPr>
                  <a:spLocks/>
                </p:cNvSpPr>
                <p:nvPr/>
              </p:nvSpPr>
              <p:spPr bwMode="auto">
                <a:xfrm>
                  <a:off x="7891555" y="3058050"/>
                  <a:ext cx="131763" cy="249238"/>
                </a:xfrm>
                <a:custGeom>
                  <a:avLst/>
                  <a:gdLst>
                    <a:gd name="T0" fmla="*/ 27 w 42"/>
                    <a:gd name="T1" fmla="*/ 18 h 80"/>
                    <a:gd name="T2" fmla="*/ 27 w 42"/>
                    <a:gd name="T3" fmla="*/ 29 h 80"/>
                    <a:gd name="T4" fmla="*/ 41 w 42"/>
                    <a:gd name="T5" fmla="*/ 29 h 80"/>
                    <a:gd name="T6" fmla="*/ 39 w 42"/>
                    <a:gd name="T7" fmla="*/ 43 h 80"/>
                    <a:gd name="T8" fmla="*/ 27 w 42"/>
                    <a:gd name="T9" fmla="*/ 43 h 80"/>
                    <a:gd name="T10" fmla="*/ 27 w 42"/>
                    <a:gd name="T11" fmla="*/ 80 h 80"/>
                    <a:gd name="T12" fmla="*/ 12 w 42"/>
                    <a:gd name="T13" fmla="*/ 80 h 80"/>
                    <a:gd name="T14" fmla="*/ 12 w 42"/>
                    <a:gd name="T15" fmla="*/ 43 h 80"/>
                    <a:gd name="T16" fmla="*/ 0 w 42"/>
                    <a:gd name="T17" fmla="*/ 43 h 80"/>
                    <a:gd name="T18" fmla="*/ 0 w 42"/>
                    <a:gd name="T19" fmla="*/ 29 h 80"/>
                    <a:gd name="T20" fmla="*/ 12 w 42"/>
                    <a:gd name="T21" fmla="*/ 29 h 80"/>
                    <a:gd name="T22" fmla="*/ 12 w 42"/>
                    <a:gd name="T23" fmla="*/ 16 h 80"/>
                    <a:gd name="T24" fmla="*/ 29 w 42"/>
                    <a:gd name="T25" fmla="*/ 0 h 80"/>
                    <a:gd name="T26" fmla="*/ 42 w 42"/>
                    <a:gd name="T27" fmla="*/ 0 h 80"/>
                    <a:gd name="T28" fmla="*/ 42 w 42"/>
                    <a:gd name="T29" fmla="*/ 13 h 80"/>
                    <a:gd name="T30" fmla="*/ 32 w 42"/>
                    <a:gd name="T31" fmla="*/ 13 h 80"/>
                    <a:gd name="T32" fmla="*/ 27 w 42"/>
                    <a:gd name="T33"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80">
                      <a:moveTo>
                        <a:pt x="27" y="18"/>
                      </a:moveTo>
                      <a:cubicBezTo>
                        <a:pt x="27" y="29"/>
                        <a:pt x="27" y="29"/>
                        <a:pt x="27" y="29"/>
                      </a:cubicBezTo>
                      <a:cubicBezTo>
                        <a:pt x="41" y="29"/>
                        <a:pt x="41" y="29"/>
                        <a:pt x="41" y="29"/>
                      </a:cubicBezTo>
                      <a:cubicBezTo>
                        <a:pt x="39" y="43"/>
                        <a:pt x="39" y="43"/>
                        <a:pt x="39" y="43"/>
                      </a:cubicBezTo>
                      <a:cubicBezTo>
                        <a:pt x="27" y="43"/>
                        <a:pt x="27" y="43"/>
                        <a:pt x="27" y="43"/>
                      </a:cubicBezTo>
                      <a:cubicBezTo>
                        <a:pt x="27" y="80"/>
                        <a:pt x="27" y="80"/>
                        <a:pt x="27" y="80"/>
                      </a:cubicBezTo>
                      <a:cubicBezTo>
                        <a:pt x="12" y="80"/>
                        <a:pt x="12" y="80"/>
                        <a:pt x="12" y="80"/>
                      </a:cubicBezTo>
                      <a:cubicBezTo>
                        <a:pt x="12" y="43"/>
                        <a:pt x="12" y="43"/>
                        <a:pt x="12" y="43"/>
                      </a:cubicBezTo>
                      <a:cubicBezTo>
                        <a:pt x="0" y="43"/>
                        <a:pt x="0" y="43"/>
                        <a:pt x="0" y="43"/>
                      </a:cubicBezTo>
                      <a:cubicBezTo>
                        <a:pt x="0" y="29"/>
                        <a:pt x="0" y="29"/>
                        <a:pt x="0" y="29"/>
                      </a:cubicBezTo>
                      <a:cubicBezTo>
                        <a:pt x="12" y="29"/>
                        <a:pt x="12" y="29"/>
                        <a:pt x="12" y="29"/>
                      </a:cubicBezTo>
                      <a:cubicBezTo>
                        <a:pt x="12" y="16"/>
                        <a:pt x="12" y="16"/>
                        <a:pt x="12" y="16"/>
                      </a:cubicBezTo>
                      <a:cubicBezTo>
                        <a:pt x="12" y="7"/>
                        <a:pt x="20" y="0"/>
                        <a:pt x="29" y="0"/>
                      </a:cubicBezTo>
                      <a:cubicBezTo>
                        <a:pt x="42" y="0"/>
                        <a:pt x="42" y="0"/>
                        <a:pt x="42" y="0"/>
                      </a:cubicBezTo>
                      <a:cubicBezTo>
                        <a:pt x="42" y="13"/>
                        <a:pt x="42" y="13"/>
                        <a:pt x="42" y="13"/>
                      </a:cubicBezTo>
                      <a:cubicBezTo>
                        <a:pt x="32" y="13"/>
                        <a:pt x="32" y="13"/>
                        <a:pt x="32" y="13"/>
                      </a:cubicBezTo>
                      <a:cubicBezTo>
                        <a:pt x="30" y="13"/>
                        <a:pt x="27" y="15"/>
                        <a:pt x="27"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twitter"/>
              <p:cNvGrpSpPr/>
              <p:nvPr/>
            </p:nvGrpSpPr>
            <p:grpSpPr>
              <a:xfrm>
                <a:off x="7555160" y="3613856"/>
                <a:ext cx="897230" cy="895444"/>
                <a:chOff x="7346169" y="3607550"/>
                <a:chExt cx="796925" cy="795338"/>
              </a:xfrm>
            </p:grpSpPr>
            <p:sp>
              <p:nvSpPr>
                <p:cNvPr id="42" name="Oval 34"/>
                <p:cNvSpPr>
                  <a:spLocks noChangeArrowheads="1"/>
                </p:cNvSpPr>
                <p:nvPr/>
              </p:nvSpPr>
              <p:spPr bwMode="auto">
                <a:xfrm>
                  <a:off x="7346169" y="3607550"/>
                  <a:ext cx="796925" cy="7953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35"/>
                <p:cNvSpPr>
                  <a:spLocks noChangeArrowheads="1"/>
                </p:cNvSpPr>
                <p:nvPr/>
              </p:nvSpPr>
              <p:spPr bwMode="auto">
                <a:xfrm>
                  <a:off x="7420776" y="3682164"/>
                  <a:ext cx="647699" cy="646113"/>
                </a:xfrm>
                <a:prstGeom prst="ellipse">
                  <a:avLst/>
                </a:prstGeom>
                <a:gradFill>
                  <a:gsLst>
                    <a:gs pos="50300">
                      <a:schemeClr val="accent2"/>
                    </a:gs>
                    <a:gs pos="0">
                      <a:schemeClr val="accent1"/>
                    </a:gs>
                    <a:gs pos="100000">
                      <a:schemeClr val="accent3"/>
                    </a:gs>
                  </a:gsLst>
                  <a:lin ang="18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6"/>
                <p:cNvSpPr>
                  <a:spLocks/>
                </p:cNvSpPr>
                <p:nvPr/>
              </p:nvSpPr>
              <p:spPr bwMode="auto">
                <a:xfrm>
                  <a:off x="7608100" y="3896476"/>
                  <a:ext cx="274637" cy="214313"/>
                </a:xfrm>
                <a:custGeom>
                  <a:avLst/>
                  <a:gdLst>
                    <a:gd name="T0" fmla="*/ 88 w 88"/>
                    <a:gd name="T1" fmla="*/ 8 h 69"/>
                    <a:gd name="T2" fmla="*/ 78 w 88"/>
                    <a:gd name="T3" fmla="*/ 11 h 69"/>
                    <a:gd name="T4" fmla="*/ 86 w 88"/>
                    <a:gd name="T5" fmla="*/ 1 h 69"/>
                    <a:gd name="T6" fmla="*/ 74 w 88"/>
                    <a:gd name="T7" fmla="*/ 5 h 69"/>
                    <a:gd name="T8" fmla="*/ 61 w 88"/>
                    <a:gd name="T9" fmla="*/ 0 h 69"/>
                    <a:gd name="T10" fmla="*/ 43 w 88"/>
                    <a:gd name="T11" fmla="*/ 17 h 69"/>
                    <a:gd name="T12" fmla="*/ 44 w 88"/>
                    <a:gd name="T13" fmla="*/ 21 h 69"/>
                    <a:gd name="T14" fmla="*/ 6 w 88"/>
                    <a:gd name="T15" fmla="*/ 3 h 69"/>
                    <a:gd name="T16" fmla="*/ 4 w 88"/>
                    <a:gd name="T17" fmla="*/ 12 h 69"/>
                    <a:gd name="T18" fmla="*/ 12 w 88"/>
                    <a:gd name="T19" fmla="*/ 26 h 69"/>
                    <a:gd name="T20" fmla="*/ 4 w 88"/>
                    <a:gd name="T21" fmla="*/ 24 h 69"/>
                    <a:gd name="T22" fmla="*/ 4 w 88"/>
                    <a:gd name="T23" fmla="*/ 24 h 69"/>
                    <a:gd name="T24" fmla="*/ 18 w 88"/>
                    <a:gd name="T25" fmla="*/ 42 h 69"/>
                    <a:gd name="T26" fmla="*/ 13 w 88"/>
                    <a:gd name="T27" fmla="*/ 42 h 69"/>
                    <a:gd name="T28" fmla="*/ 10 w 88"/>
                    <a:gd name="T29" fmla="*/ 42 h 69"/>
                    <a:gd name="T30" fmla="*/ 27 w 88"/>
                    <a:gd name="T31" fmla="*/ 54 h 69"/>
                    <a:gd name="T32" fmla="*/ 4 w 88"/>
                    <a:gd name="T33" fmla="*/ 62 h 69"/>
                    <a:gd name="T34" fmla="*/ 0 w 88"/>
                    <a:gd name="T35" fmla="*/ 61 h 69"/>
                    <a:gd name="T36" fmla="*/ 28 w 88"/>
                    <a:gd name="T37" fmla="*/ 69 h 69"/>
                    <a:gd name="T38" fmla="*/ 79 w 88"/>
                    <a:gd name="T39" fmla="*/ 19 h 69"/>
                    <a:gd name="T40" fmla="*/ 79 w 88"/>
                    <a:gd name="T41" fmla="*/ 17 h 69"/>
                    <a:gd name="T42" fmla="*/ 88 w 88"/>
                    <a:gd name="T43"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69">
                      <a:moveTo>
                        <a:pt x="88" y="8"/>
                      </a:moveTo>
                      <a:cubicBezTo>
                        <a:pt x="85" y="9"/>
                        <a:pt x="81" y="10"/>
                        <a:pt x="78" y="11"/>
                      </a:cubicBezTo>
                      <a:cubicBezTo>
                        <a:pt x="82" y="9"/>
                        <a:pt x="84" y="5"/>
                        <a:pt x="86" y="1"/>
                      </a:cubicBezTo>
                      <a:cubicBezTo>
                        <a:pt x="82" y="3"/>
                        <a:pt x="78" y="5"/>
                        <a:pt x="74" y="5"/>
                      </a:cubicBezTo>
                      <a:cubicBezTo>
                        <a:pt x="71" y="2"/>
                        <a:pt x="66" y="0"/>
                        <a:pt x="61" y="0"/>
                      </a:cubicBezTo>
                      <a:cubicBezTo>
                        <a:pt x="51" y="0"/>
                        <a:pt x="43" y="8"/>
                        <a:pt x="43" y="17"/>
                      </a:cubicBezTo>
                      <a:cubicBezTo>
                        <a:pt x="43" y="19"/>
                        <a:pt x="43" y="20"/>
                        <a:pt x="44" y="21"/>
                      </a:cubicBezTo>
                      <a:cubicBezTo>
                        <a:pt x="28" y="21"/>
                        <a:pt x="15" y="14"/>
                        <a:pt x="6" y="3"/>
                      </a:cubicBezTo>
                      <a:cubicBezTo>
                        <a:pt x="5" y="6"/>
                        <a:pt x="4" y="9"/>
                        <a:pt x="4" y="12"/>
                      </a:cubicBezTo>
                      <a:cubicBezTo>
                        <a:pt x="4" y="18"/>
                        <a:pt x="7" y="23"/>
                        <a:pt x="12" y="26"/>
                      </a:cubicBezTo>
                      <a:cubicBezTo>
                        <a:pt x="9" y="26"/>
                        <a:pt x="6" y="26"/>
                        <a:pt x="4" y="24"/>
                      </a:cubicBezTo>
                      <a:cubicBezTo>
                        <a:pt x="4" y="24"/>
                        <a:pt x="4" y="24"/>
                        <a:pt x="4" y="24"/>
                      </a:cubicBezTo>
                      <a:cubicBezTo>
                        <a:pt x="4" y="33"/>
                        <a:pt x="10" y="40"/>
                        <a:pt x="18" y="42"/>
                      </a:cubicBezTo>
                      <a:cubicBezTo>
                        <a:pt x="17" y="42"/>
                        <a:pt x="15" y="42"/>
                        <a:pt x="13" y="42"/>
                      </a:cubicBezTo>
                      <a:cubicBezTo>
                        <a:pt x="12" y="42"/>
                        <a:pt x="11" y="42"/>
                        <a:pt x="10" y="42"/>
                      </a:cubicBezTo>
                      <a:cubicBezTo>
                        <a:pt x="12" y="49"/>
                        <a:pt x="19" y="54"/>
                        <a:pt x="27" y="54"/>
                      </a:cubicBezTo>
                      <a:cubicBezTo>
                        <a:pt x="21" y="59"/>
                        <a:pt x="13" y="62"/>
                        <a:pt x="4" y="62"/>
                      </a:cubicBezTo>
                      <a:cubicBezTo>
                        <a:pt x="3" y="62"/>
                        <a:pt x="2" y="62"/>
                        <a:pt x="0" y="61"/>
                      </a:cubicBezTo>
                      <a:cubicBezTo>
                        <a:pt x="8" y="66"/>
                        <a:pt x="18" y="69"/>
                        <a:pt x="28" y="69"/>
                      </a:cubicBezTo>
                      <a:cubicBezTo>
                        <a:pt x="61" y="69"/>
                        <a:pt x="79" y="43"/>
                        <a:pt x="79" y="19"/>
                      </a:cubicBezTo>
                      <a:cubicBezTo>
                        <a:pt x="79" y="17"/>
                        <a:pt x="79" y="17"/>
                        <a:pt x="79" y="17"/>
                      </a:cubicBezTo>
                      <a:cubicBezTo>
                        <a:pt x="83" y="15"/>
                        <a:pt x="86" y="12"/>
                        <a:pt x="88"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in"/>
              <p:cNvGrpSpPr/>
              <p:nvPr/>
            </p:nvGrpSpPr>
            <p:grpSpPr>
              <a:xfrm>
                <a:off x="7545375" y="4536061"/>
                <a:ext cx="897229" cy="897230"/>
                <a:chOff x="7028968" y="4487052"/>
                <a:chExt cx="796924" cy="796925"/>
              </a:xfrm>
            </p:grpSpPr>
            <p:sp>
              <p:nvSpPr>
                <p:cNvPr id="48" name="Oval 40"/>
                <p:cNvSpPr>
                  <a:spLocks noChangeArrowheads="1"/>
                </p:cNvSpPr>
                <p:nvPr/>
              </p:nvSpPr>
              <p:spPr bwMode="auto">
                <a:xfrm>
                  <a:off x="7028968" y="4487052"/>
                  <a:ext cx="796924" cy="796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41"/>
                <p:cNvSpPr>
                  <a:spLocks noChangeArrowheads="1"/>
                </p:cNvSpPr>
                <p:nvPr/>
              </p:nvSpPr>
              <p:spPr bwMode="auto">
                <a:xfrm>
                  <a:off x="7103578" y="4561663"/>
                  <a:ext cx="647699" cy="647700"/>
                </a:xfrm>
                <a:prstGeom prst="ellipse">
                  <a:avLst/>
                </a:prstGeom>
                <a:gradFill>
                  <a:gsLst>
                    <a:gs pos="50300">
                      <a:schemeClr val="accent2"/>
                    </a:gs>
                    <a:gs pos="0">
                      <a:schemeClr val="accent1"/>
                    </a:gs>
                    <a:gs pos="100000">
                      <a:schemeClr val="accent3"/>
                    </a:gs>
                  </a:gsLst>
                  <a:lin ang="18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2"/>
                <p:cNvSpPr>
                  <a:spLocks noEditPoints="1"/>
                </p:cNvSpPr>
                <p:nvPr/>
              </p:nvSpPr>
              <p:spPr bwMode="auto">
                <a:xfrm>
                  <a:off x="7290905" y="4755340"/>
                  <a:ext cx="273050" cy="260350"/>
                </a:xfrm>
                <a:custGeom>
                  <a:avLst/>
                  <a:gdLst>
                    <a:gd name="T0" fmla="*/ 88 w 88"/>
                    <a:gd name="T1" fmla="*/ 51 h 84"/>
                    <a:gd name="T2" fmla="*/ 88 w 88"/>
                    <a:gd name="T3" fmla="*/ 84 h 84"/>
                    <a:gd name="T4" fmla="*/ 69 w 88"/>
                    <a:gd name="T5" fmla="*/ 84 h 84"/>
                    <a:gd name="T6" fmla="*/ 69 w 88"/>
                    <a:gd name="T7" fmla="*/ 53 h 84"/>
                    <a:gd name="T8" fmla="*/ 60 w 88"/>
                    <a:gd name="T9" fmla="*/ 40 h 84"/>
                    <a:gd name="T10" fmla="*/ 50 w 88"/>
                    <a:gd name="T11" fmla="*/ 47 h 84"/>
                    <a:gd name="T12" fmla="*/ 49 w 88"/>
                    <a:gd name="T13" fmla="*/ 52 h 84"/>
                    <a:gd name="T14" fmla="*/ 49 w 88"/>
                    <a:gd name="T15" fmla="*/ 84 h 84"/>
                    <a:gd name="T16" fmla="*/ 30 w 88"/>
                    <a:gd name="T17" fmla="*/ 84 h 84"/>
                    <a:gd name="T18" fmla="*/ 30 w 88"/>
                    <a:gd name="T19" fmla="*/ 27 h 84"/>
                    <a:gd name="T20" fmla="*/ 49 w 88"/>
                    <a:gd name="T21" fmla="*/ 27 h 84"/>
                    <a:gd name="T22" fmla="*/ 49 w 88"/>
                    <a:gd name="T23" fmla="*/ 35 h 84"/>
                    <a:gd name="T24" fmla="*/ 49 w 88"/>
                    <a:gd name="T25" fmla="*/ 35 h 84"/>
                    <a:gd name="T26" fmla="*/ 49 w 88"/>
                    <a:gd name="T27" fmla="*/ 35 h 84"/>
                    <a:gd name="T28" fmla="*/ 49 w 88"/>
                    <a:gd name="T29" fmla="*/ 35 h 84"/>
                    <a:gd name="T30" fmla="*/ 66 w 88"/>
                    <a:gd name="T31" fmla="*/ 26 h 84"/>
                    <a:gd name="T32" fmla="*/ 88 w 88"/>
                    <a:gd name="T33" fmla="*/ 51 h 84"/>
                    <a:gd name="T34" fmla="*/ 11 w 88"/>
                    <a:gd name="T35" fmla="*/ 0 h 84"/>
                    <a:gd name="T36" fmla="*/ 0 w 88"/>
                    <a:gd name="T37" fmla="*/ 9 h 84"/>
                    <a:gd name="T38" fmla="*/ 10 w 88"/>
                    <a:gd name="T39" fmla="*/ 19 h 84"/>
                    <a:gd name="T40" fmla="*/ 11 w 88"/>
                    <a:gd name="T41" fmla="*/ 19 h 84"/>
                    <a:gd name="T42" fmla="*/ 21 w 88"/>
                    <a:gd name="T43" fmla="*/ 9 h 84"/>
                    <a:gd name="T44" fmla="*/ 11 w 88"/>
                    <a:gd name="T45" fmla="*/ 0 h 84"/>
                    <a:gd name="T46" fmla="*/ 1 w 88"/>
                    <a:gd name="T47" fmla="*/ 84 h 84"/>
                    <a:gd name="T48" fmla="*/ 20 w 88"/>
                    <a:gd name="T49" fmla="*/ 84 h 84"/>
                    <a:gd name="T50" fmla="*/ 20 w 88"/>
                    <a:gd name="T51" fmla="*/ 27 h 84"/>
                    <a:gd name="T52" fmla="*/ 1 w 88"/>
                    <a:gd name="T53" fmla="*/ 27 h 84"/>
                    <a:gd name="T54" fmla="*/ 1 w 88"/>
                    <a:gd name="T5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84">
                      <a:moveTo>
                        <a:pt x="88" y="51"/>
                      </a:moveTo>
                      <a:cubicBezTo>
                        <a:pt x="88" y="84"/>
                        <a:pt x="88" y="84"/>
                        <a:pt x="88" y="84"/>
                      </a:cubicBezTo>
                      <a:cubicBezTo>
                        <a:pt x="69" y="84"/>
                        <a:pt x="69" y="84"/>
                        <a:pt x="69" y="84"/>
                      </a:cubicBezTo>
                      <a:cubicBezTo>
                        <a:pt x="69" y="53"/>
                        <a:pt x="69" y="53"/>
                        <a:pt x="69" y="53"/>
                      </a:cubicBezTo>
                      <a:cubicBezTo>
                        <a:pt x="69" y="46"/>
                        <a:pt x="66" y="40"/>
                        <a:pt x="60" y="40"/>
                      </a:cubicBezTo>
                      <a:cubicBezTo>
                        <a:pt x="54" y="40"/>
                        <a:pt x="51" y="44"/>
                        <a:pt x="50" y="47"/>
                      </a:cubicBezTo>
                      <a:cubicBezTo>
                        <a:pt x="49" y="49"/>
                        <a:pt x="49" y="50"/>
                        <a:pt x="49" y="52"/>
                      </a:cubicBezTo>
                      <a:cubicBezTo>
                        <a:pt x="49" y="84"/>
                        <a:pt x="49" y="84"/>
                        <a:pt x="49" y="84"/>
                      </a:cubicBezTo>
                      <a:cubicBezTo>
                        <a:pt x="30" y="84"/>
                        <a:pt x="30" y="84"/>
                        <a:pt x="30" y="84"/>
                      </a:cubicBezTo>
                      <a:cubicBezTo>
                        <a:pt x="30" y="84"/>
                        <a:pt x="31" y="32"/>
                        <a:pt x="30" y="27"/>
                      </a:cubicBezTo>
                      <a:cubicBezTo>
                        <a:pt x="49" y="27"/>
                        <a:pt x="49" y="27"/>
                        <a:pt x="49" y="27"/>
                      </a:cubicBezTo>
                      <a:cubicBezTo>
                        <a:pt x="49" y="35"/>
                        <a:pt x="49" y="35"/>
                        <a:pt x="49" y="35"/>
                      </a:cubicBezTo>
                      <a:cubicBezTo>
                        <a:pt x="49" y="35"/>
                        <a:pt x="49" y="35"/>
                        <a:pt x="49" y="35"/>
                      </a:cubicBezTo>
                      <a:cubicBezTo>
                        <a:pt x="49" y="35"/>
                        <a:pt x="49" y="35"/>
                        <a:pt x="49" y="35"/>
                      </a:cubicBezTo>
                      <a:cubicBezTo>
                        <a:pt x="49" y="35"/>
                        <a:pt x="49" y="35"/>
                        <a:pt x="49" y="35"/>
                      </a:cubicBezTo>
                      <a:cubicBezTo>
                        <a:pt x="52" y="31"/>
                        <a:pt x="56" y="26"/>
                        <a:pt x="66" y="26"/>
                      </a:cubicBezTo>
                      <a:cubicBezTo>
                        <a:pt x="79" y="26"/>
                        <a:pt x="88" y="34"/>
                        <a:pt x="88" y="51"/>
                      </a:cubicBezTo>
                      <a:close/>
                      <a:moveTo>
                        <a:pt x="11" y="0"/>
                      </a:moveTo>
                      <a:cubicBezTo>
                        <a:pt x="4" y="0"/>
                        <a:pt x="0" y="4"/>
                        <a:pt x="0" y="9"/>
                      </a:cubicBezTo>
                      <a:cubicBezTo>
                        <a:pt x="0" y="15"/>
                        <a:pt x="4" y="19"/>
                        <a:pt x="10" y="19"/>
                      </a:cubicBezTo>
                      <a:cubicBezTo>
                        <a:pt x="11" y="19"/>
                        <a:pt x="11" y="19"/>
                        <a:pt x="11" y="19"/>
                      </a:cubicBezTo>
                      <a:cubicBezTo>
                        <a:pt x="17" y="19"/>
                        <a:pt x="21" y="15"/>
                        <a:pt x="21" y="9"/>
                      </a:cubicBezTo>
                      <a:cubicBezTo>
                        <a:pt x="21" y="4"/>
                        <a:pt x="17" y="0"/>
                        <a:pt x="11" y="0"/>
                      </a:cubicBezTo>
                      <a:close/>
                      <a:moveTo>
                        <a:pt x="1" y="84"/>
                      </a:moveTo>
                      <a:cubicBezTo>
                        <a:pt x="20" y="84"/>
                        <a:pt x="20" y="84"/>
                        <a:pt x="20" y="84"/>
                      </a:cubicBezTo>
                      <a:cubicBezTo>
                        <a:pt x="20" y="27"/>
                        <a:pt x="20" y="27"/>
                        <a:pt x="20" y="27"/>
                      </a:cubicBezTo>
                      <a:cubicBezTo>
                        <a:pt x="1" y="27"/>
                        <a:pt x="1" y="27"/>
                        <a:pt x="1" y="27"/>
                      </a:cubicBezTo>
                      <a:lnTo>
                        <a:pt x="1"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Rectangle 33"/>
              <p:cNvSpPr/>
              <p:nvPr/>
            </p:nvSpPr>
            <p:spPr>
              <a:xfrm flipH="1">
                <a:off x="8483220" y="2859661"/>
                <a:ext cx="2881785" cy="369332"/>
              </a:xfrm>
              <a:prstGeom prst="rect">
                <a:avLst/>
              </a:prstGeom>
            </p:spPr>
            <p:txBody>
              <a:bodyPr wrap="square">
                <a:spAutoFit/>
              </a:bodyPr>
              <a:lstStyle/>
              <a:p>
                <a:r>
                  <a:rPr lang="en-US" dirty="0">
                    <a:solidFill>
                      <a:schemeClr val="bg1"/>
                    </a:solidFill>
                    <a:latin typeface="ITC Kabel Std Book" panose="020D0402020204020904" pitchFamily="34" charset="0"/>
                  </a:rPr>
                  <a:t>Join Us on Facebook</a:t>
                </a:r>
              </a:p>
            </p:txBody>
          </p:sp>
          <p:sp>
            <p:nvSpPr>
              <p:cNvPr id="35" name="Rectangle 34"/>
              <p:cNvSpPr/>
              <p:nvPr/>
            </p:nvSpPr>
            <p:spPr>
              <a:xfrm flipH="1">
                <a:off x="8456493" y="3910027"/>
                <a:ext cx="2881785" cy="369332"/>
              </a:xfrm>
              <a:prstGeom prst="rect">
                <a:avLst/>
              </a:prstGeom>
            </p:spPr>
            <p:txBody>
              <a:bodyPr wrap="square">
                <a:spAutoFit/>
              </a:bodyPr>
              <a:lstStyle/>
              <a:p>
                <a:r>
                  <a:rPr lang="en-US" dirty="0">
                    <a:solidFill>
                      <a:schemeClr val="bg1"/>
                    </a:solidFill>
                    <a:latin typeface="ITC Kabel Std Book" panose="020D0402020204020904" pitchFamily="34" charset="0"/>
                  </a:rPr>
                  <a:t>Join Us on Twitter</a:t>
                </a:r>
              </a:p>
            </p:txBody>
          </p:sp>
          <p:sp>
            <p:nvSpPr>
              <p:cNvPr id="59" name="Rectangle 58"/>
              <p:cNvSpPr/>
              <p:nvPr/>
            </p:nvSpPr>
            <p:spPr>
              <a:xfrm flipH="1">
                <a:off x="8483220" y="4764661"/>
                <a:ext cx="2881785" cy="369332"/>
              </a:xfrm>
              <a:prstGeom prst="rect">
                <a:avLst/>
              </a:prstGeom>
            </p:spPr>
            <p:txBody>
              <a:bodyPr wrap="square">
                <a:spAutoFit/>
              </a:bodyPr>
              <a:lstStyle/>
              <a:p>
                <a:r>
                  <a:rPr lang="en-US" dirty="0">
                    <a:solidFill>
                      <a:schemeClr val="bg1"/>
                    </a:solidFill>
                    <a:latin typeface="ITC Kabel Std Book" panose="020D0402020204020904" pitchFamily="34" charset="0"/>
                  </a:rPr>
                  <a:t>Join Us on </a:t>
                </a:r>
                <a:r>
                  <a:rPr lang="en-US" dirty="0" err="1">
                    <a:solidFill>
                      <a:schemeClr val="bg1"/>
                    </a:solidFill>
                    <a:latin typeface="ITC Kabel Std Book" panose="020D0402020204020904" pitchFamily="34" charset="0"/>
                  </a:rPr>
                  <a:t>Linkedin</a:t>
                </a:r>
                <a:endParaRPr lang="en-US" dirty="0">
                  <a:solidFill>
                    <a:schemeClr val="bg1"/>
                  </a:solidFill>
                  <a:latin typeface="ITC Kabel Std Book" panose="020D0402020204020904" pitchFamily="34" charset="0"/>
                </a:endParaRPr>
              </a:p>
            </p:txBody>
          </p:sp>
        </p:grpSp>
        <p:sp>
          <p:nvSpPr>
            <p:cNvPr id="9" name="Freeform 21"/>
            <p:cNvSpPr>
              <a:spLocks/>
            </p:cNvSpPr>
            <p:nvPr/>
          </p:nvSpPr>
          <p:spPr bwMode="auto">
            <a:xfrm>
              <a:off x="429752" y="5385090"/>
              <a:ext cx="646211" cy="646113"/>
            </a:xfrm>
            <a:custGeom>
              <a:avLst/>
              <a:gdLst>
                <a:gd name="T0" fmla="*/ 501 w 501"/>
                <a:gd name="T1" fmla="*/ 0 h 407"/>
                <a:gd name="T2" fmla="*/ 0 w 501"/>
                <a:gd name="T3" fmla="*/ 0 h 407"/>
                <a:gd name="T4" fmla="*/ 0 w 501"/>
                <a:gd name="T5" fmla="*/ 407 h 407"/>
              </a:gdLst>
              <a:ahLst/>
              <a:cxnLst>
                <a:cxn ang="0">
                  <a:pos x="T0" y="T1"/>
                </a:cxn>
                <a:cxn ang="0">
                  <a:pos x="T2" y="T3"/>
                </a:cxn>
                <a:cxn ang="0">
                  <a:pos x="T4" y="T5"/>
                </a:cxn>
              </a:cxnLst>
              <a:rect l="0" t="0" r="r" b="b"/>
              <a:pathLst>
                <a:path w="501" h="407">
                  <a:moveTo>
                    <a:pt x="501" y="0"/>
                  </a:moveTo>
                  <a:lnTo>
                    <a:pt x="0" y="0"/>
                  </a:lnTo>
                  <a:lnTo>
                    <a:pt x="0" y="407"/>
                  </a:lnTo>
                </a:path>
              </a:pathLst>
            </a:custGeom>
            <a:noFill/>
            <a:ln w="444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22"/>
            <p:cNvSpPr>
              <a:spLocks noChangeShapeType="1"/>
            </p:cNvSpPr>
            <p:nvPr/>
          </p:nvSpPr>
          <p:spPr bwMode="auto">
            <a:xfrm>
              <a:off x="1162383" y="5385089"/>
              <a:ext cx="202505" cy="0"/>
            </a:xfrm>
            <a:prstGeom prst="line">
              <a:avLst/>
            </a:prstGeom>
            <a:noFill/>
            <a:ln w="4445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3"/>
            <p:cNvSpPr>
              <a:spLocks noChangeShapeType="1"/>
            </p:cNvSpPr>
            <p:nvPr/>
          </p:nvSpPr>
          <p:spPr bwMode="auto">
            <a:xfrm>
              <a:off x="429752" y="6121689"/>
              <a:ext cx="0" cy="76200"/>
            </a:xfrm>
            <a:prstGeom prst="line">
              <a:avLst/>
            </a:prstGeom>
            <a:noFill/>
            <a:ln w="4445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p:nvPr/>
          </p:nvSpPr>
          <p:spPr>
            <a:xfrm flipH="1">
              <a:off x="457200" y="5791200"/>
              <a:ext cx="3030273" cy="415498"/>
            </a:xfrm>
            <a:prstGeom prst="rect">
              <a:avLst/>
            </a:prstGeom>
          </p:spPr>
          <p:txBody>
            <a:bodyPr wrap="square">
              <a:spAutoFit/>
            </a:bodyPr>
            <a:lstStyle/>
            <a:p>
              <a:r>
                <a:rPr lang="en-US" sz="2100" b="1" dirty="0">
                  <a:solidFill>
                    <a:schemeClr val="bg1"/>
                  </a:solidFill>
                </a:rPr>
                <a:t>WWW.NAYI-DISHA.ORG</a:t>
              </a:r>
            </a:p>
          </p:txBody>
        </p:sp>
        <p:sp>
          <p:nvSpPr>
            <p:cNvPr id="37" name="stroke"/>
            <p:cNvSpPr>
              <a:spLocks noChangeArrowheads="1"/>
            </p:cNvSpPr>
            <p:nvPr/>
          </p:nvSpPr>
          <p:spPr bwMode="auto">
            <a:xfrm>
              <a:off x="6933365" y="1437356"/>
              <a:ext cx="1781271" cy="1041176"/>
            </a:xfrm>
            <a:prstGeom prst="rect">
              <a:avLst/>
            </a:prstGeom>
            <a:noFill/>
            <a:ln w="381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50"/>
            <p:cNvSpPr/>
            <p:nvPr/>
          </p:nvSpPr>
          <p:spPr>
            <a:xfrm flipH="1">
              <a:off x="457200" y="5486400"/>
              <a:ext cx="2341451" cy="369332"/>
            </a:xfrm>
            <a:prstGeom prst="rect">
              <a:avLst/>
            </a:prstGeom>
          </p:spPr>
          <p:txBody>
            <a:bodyPr wrap="square">
              <a:spAutoFit/>
            </a:bodyPr>
            <a:lstStyle/>
            <a:p>
              <a:r>
                <a:rPr lang="en-US" b="1" dirty="0">
                  <a:solidFill>
                    <a:schemeClr val="bg1"/>
                  </a:solidFill>
                  <a:latin typeface="ITC Kabel Std Book" panose="020D0402020204020904" pitchFamily="34" charset="0"/>
                </a:rPr>
                <a:t>Visit us at </a:t>
              </a:r>
            </a:p>
          </p:txBody>
        </p:sp>
        <p:pic>
          <p:nvPicPr>
            <p:cNvPr id="52" name="Picture 51" descr="ND_logo.png"/>
            <p:cNvPicPr>
              <a:picLocks noChangeAspect="1"/>
            </p:cNvPicPr>
            <p:nvPr/>
          </p:nvPicPr>
          <p:blipFill>
            <a:blip r:embed="rId3" cstate="print"/>
            <a:stretch>
              <a:fillRect/>
            </a:stretch>
          </p:blipFill>
          <p:spPr>
            <a:xfrm>
              <a:off x="1981200" y="3200400"/>
              <a:ext cx="990600" cy="431169"/>
            </a:xfrm>
            <a:prstGeom prst="rect">
              <a:avLst/>
            </a:prstGeom>
          </p:spPr>
        </p:pic>
        <p:pic>
          <p:nvPicPr>
            <p:cNvPr id="55" name="Picture 54" descr="business-3189797_1920.png"/>
            <p:cNvPicPr>
              <a:picLocks noChangeAspect="1"/>
            </p:cNvPicPr>
            <p:nvPr/>
          </p:nvPicPr>
          <p:blipFill>
            <a:blip r:embed="rId4" cstate="print">
              <a:duotone>
                <a:schemeClr val="accent2">
                  <a:shade val="45000"/>
                  <a:satMod val="135000"/>
                </a:schemeClr>
                <a:prstClr val="white"/>
              </a:duotone>
            </a:blip>
            <a:srcRect l="10000" t="12692" r="74615" b="65385"/>
            <a:stretch>
              <a:fillRect/>
            </a:stretch>
          </p:blipFill>
          <p:spPr>
            <a:xfrm>
              <a:off x="304800" y="1219200"/>
              <a:ext cx="962527" cy="914400"/>
            </a:xfrm>
            <a:prstGeom prst="rect">
              <a:avLst/>
            </a:prstGeom>
          </p:spPr>
        </p:pic>
        <p:sp>
          <p:nvSpPr>
            <p:cNvPr id="47" name="Rectangle 46"/>
            <p:cNvSpPr/>
            <p:nvPr/>
          </p:nvSpPr>
          <p:spPr>
            <a:xfrm>
              <a:off x="304800" y="304801"/>
              <a:ext cx="5166799" cy="4524315"/>
            </a:xfrm>
            <a:prstGeom prst="rect">
              <a:avLst/>
            </a:prstGeom>
          </p:spPr>
          <p:txBody>
            <a:bodyPr wrap="square">
              <a:spAutoFit/>
            </a:bodyPr>
            <a:lstStyle/>
            <a:p>
              <a:endParaRPr lang="en-US" dirty="0"/>
            </a:p>
            <a:p>
              <a:r>
                <a:rPr lang="en-US" dirty="0"/>
                <a:t>		</a:t>
              </a:r>
              <a:r>
                <a:rPr lang="te-IN" dirty="0"/>
                <a:t>ఈ సమాచారం ప్రత్యేక విద్యావేత్త </a:t>
              </a:r>
              <a:r>
                <a:rPr lang="en-GB" dirty="0"/>
                <a:t>	</a:t>
              </a:r>
              <a:r>
                <a:rPr lang="te-IN" u="sng" dirty="0">
                  <a:solidFill>
                    <a:schemeClr val="accent6">
                      <a:lumMod val="75000"/>
                    </a:schemeClr>
                  </a:solidFill>
                </a:rPr>
                <a:t>శ్రీమతి</a:t>
              </a:r>
              <a:r>
                <a:rPr lang="te-IN" u="sng" dirty="0"/>
                <a:t> </a:t>
              </a:r>
              <a:r>
                <a:rPr lang="te-IN" u="sng" dirty="0">
                  <a:solidFill>
                    <a:schemeClr val="accent6">
                      <a:lumMod val="75000"/>
                    </a:schemeClr>
                  </a:solidFill>
                </a:rPr>
                <a:t>ఫరీదా రాజ్</a:t>
              </a:r>
              <a:r>
                <a:rPr lang="te-IN" dirty="0">
                  <a:solidFill>
                    <a:schemeClr val="accent6">
                      <a:lumMod val="75000"/>
                    </a:schemeClr>
                  </a:solidFill>
                </a:rPr>
                <a:t> </a:t>
              </a:r>
              <a:r>
                <a:rPr lang="te-IN" dirty="0"/>
                <a:t>గారి సహకారంతో</a:t>
              </a:r>
              <a:r>
                <a:rPr lang="en-GB" dirty="0"/>
                <a:t> 	</a:t>
              </a:r>
              <a:r>
                <a:rPr lang="te-IN" dirty="0"/>
                <a:t>రూపొందించబడింది.</a:t>
              </a:r>
              <a:r>
                <a:rPr lang="en-GB" dirty="0"/>
                <a:t>	</a:t>
              </a:r>
              <a:r>
                <a:rPr lang="te-IN" dirty="0"/>
                <a:t>అభ్యాస ఇబ్బందులు ఉన్న</a:t>
              </a:r>
              <a:r>
                <a:rPr lang="en-GB" dirty="0"/>
                <a:t> 	</a:t>
              </a:r>
              <a:r>
                <a:rPr lang="te-IN" dirty="0"/>
                <a:t>పిల్లల తల్లిదండ్రులు మరియు ఉపాద్యాయుల </a:t>
              </a:r>
              <a:r>
                <a:rPr lang="en-GB" dirty="0"/>
                <a:t>	</a:t>
              </a:r>
              <a:r>
                <a:rPr lang="te-IN" dirty="0"/>
                <a:t>కోసం ఆమె రచించిన  "బ్రేకింగ్ త్రూ" అనే </a:t>
              </a:r>
              <a:r>
                <a:rPr lang="en-GB" dirty="0"/>
                <a:t>	</a:t>
              </a:r>
              <a:r>
                <a:rPr lang="te-IN" dirty="0"/>
                <a:t>హ్యాండ్ బుక్ నుండి ఆమె అనుమతితో </a:t>
              </a:r>
              <a:r>
                <a:rPr lang="en-GB" dirty="0"/>
                <a:t>	</a:t>
              </a:r>
              <a:r>
                <a:rPr lang="te-IN" dirty="0"/>
                <a:t>ఇక్కడ ప్రచురింపబడింది.</a:t>
              </a:r>
              <a:endParaRPr lang="en-US" dirty="0">
                <a:hlinkClick r:id="rId5"/>
              </a:endParaRPr>
            </a:p>
            <a:p>
              <a:endParaRPr lang="en-GB" u="sng" dirty="0">
                <a:solidFill>
                  <a:schemeClr val="tx2">
                    <a:lumMod val="60000"/>
                    <a:lumOff val="40000"/>
                  </a:schemeClr>
                </a:solidFill>
              </a:endParaRPr>
            </a:p>
            <a:p>
              <a:endParaRPr lang="en-GB" u="sng" dirty="0">
                <a:solidFill>
                  <a:schemeClr val="tx2">
                    <a:lumMod val="60000"/>
                    <a:lumOff val="40000"/>
                  </a:schemeClr>
                </a:solidFill>
              </a:endParaRPr>
            </a:p>
            <a:p>
              <a:endParaRPr lang="en-GB" u="sng" dirty="0">
                <a:solidFill>
                  <a:schemeClr val="tx2">
                    <a:lumMod val="60000"/>
                    <a:lumOff val="40000"/>
                  </a:schemeClr>
                </a:solidFill>
              </a:endParaRPr>
            </a:p>
            <a:p>
              <a:endParaRPr lang="en-GB" u="sng" dirty="0">
                <a:solidFill>
                  <a:schemeClr val="tx2">
                    <a:lumMod val="60000"/>
                    <a:lumOff val="40000"/>
                  </a:schemeClr>
                </a:solidFill>
              </a:endParaRPr>
            </a:p>
            <a:p>
              <a:endParaRPr lang="en-GB" u="sng" dirty="0">
                <a:solidFill>
                  <a:schemeClr val="tx2">
                    <a:lumMod val="60000"/>
                    <a:lumOff val="40000"/>
                  </a:schemeClr>
                </a:solidFill>
              </a:endParaRPr>
            </a:p>
            <a:p>
              <a:r>
                <a:rPr lang="te-IN" u="sng" dirty="0">
                  <a:solidFill>
                    <a:schemeClr val="tx2">
                      <a:lumMod val="60000"/>
                      <a:lumOff val="40000"/>
                    </a:schemeClr>
                  </a:solidFill>
                </a:rPr>
                <a:t>నయీ దిశా రిసోర్స్ సెంటర్ </a:t>
              </a:r>
              <a:r>
                <a:rPr lang="te-IN" dirty="0"/>
                <a:t>అనేది  ప్రత్యేక విద్యా లోపాలు, మేధో మరియు అభివృద్ధి లోపాలున్న వ్యక్తుల కుటుంబాలకు సహాయాన్నందించే ఒక ఆన్ లైన్ సమాచార వనరుల వేదిక.</a:t>
              </a:r>
            </a:p>
          </p:txBody>
        </p:sp>
        <p:sp>
          <p:nvSpPr>
            <p:cNvPr id="45" name="fill shape"/>
            <p:cNvSpPr>
              <a:spLocks/>
            </p:cNvSpPr>
            <p:nvPr/>
          </p:nvSpPr>
          <p:spPr bwMode="auto">
            <a:xfrm>
              <a:off x="6680356" y="1593374"/>
              <a:ext cx="1851330" cy="1454626"/>
            </a:xfrm>
            <a:custGeom>
              <a:avLst/>
              <a:gdLst>
                <a:gd name="T0" fmla="*/ 581 w 591"/>
                <a:gd name="T1" fmla="*/ 173 h 173"/>
                <a:gd name="T2" fmla="*/ 10 w 591"/>
                <a:gd name="T3" fmla="*/ 173 h 173"/>
                <a:gd name="T4" fmla="*/ 0 w 591"/>
                <a:gd name="T5" fmla="*/ 163 h 173"/>
                <a:gd name="T6" fmla="*/ 0 w 591"/>
                <a:gd name="T7" fmla="*/ 10 h 173"/>
                <a:gd name="T8" fmla="*/ 10 w 591"/>
                <a:gd name="T9" fmla="*/ 0 h 173"/>
                <a:gd name="T10" fmla="*/ 581 w 591"/>
                <a:gd name="T11" fmla="*/ 0 h 173"/>
                <a:gd name="T12" fmla="*/ 591 w 591"/>
                <a:gd name="T13" fmla="*/ 10 h 173"/>
                <a:gd name="T14" fmla="*/ 591 w 591"/>
                <a:gd name="T15" fmla="*/ 163 h 173"/>
                <a:gd name="T16" fmla="*/ 581 w 591"/>
                <a:gd name="T17"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173">
                  <a:moveTo>
                    <a:pt x="581" y="173"/>
                  </a:moveTo>
                  <a:cubicBezTo>
                    <a:pt x="10" y="173"/>
                    <a:pt x="10" y="173"/>
                    <a:pt x="10" y="173"/>
                  </a:cubicBezTo>
                  <a:cubicBezTo>
                    <a:pt x="4" y="173"/>
                    <a:pt x="0" y="169"/>
                    <a:pt x="0" y="163"/>
                  </a:cubicBezTo>
                  <a:cubicBezTo>
                    <a:pt x="0" y="10"/>
                    <a:pt x="0" y="10"/>
                    <a:pt x="0" y="10"/>
                  </a:cubicBezTo>
                  <a:cubicBezTo>
                    <a:pt x="0" y="5"/>
                    <a:pt x="4" y="0"/>
                    <a:pt x="10" y="0"/>
                  </a:cubicBezTo>
                  <a:cubicBezTo>
                    <a:pt x="581" y="0"/>
                    <a:pt x="581" y="0"/>
                    <a:pt x="581" y="0"/>
                  </a:cubicBezTo>
                  <a:cubicBezTo>
                    <a:pt x="586" y="0"/>
                    <a:pt x="591" y="5"/>
                    <a:pt x="591" y="10"/>
                  </a:cubicBezTo>
                  <a:cubicBezTo>
                    <a:pt x="591" y="163"/>
                    <a:pt x="591" y="163"/>
                    <a:pt x="591" y="163"/>
                  </a:cubicBezTo>
                  <a:cubicBezTo>
                    <a:pt x="591" y="169"/>
                    <a:pt x="586" y="173"/>
                    <a:pt x="581" y="1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flipH="1">
              <a:off x="6765198" y="1744239"/>
              <a:ext cx="2032236" cy="1292662"/>
            </a:xfrm>
            <a:prstGeom prst="rect">
              <a:avLst/>
            </a:prstGeom>
          </p:spPr>
          <p:txBody>
            <a:bodyPr wrap="square">
              <a:spAutoFit/>
            </a:bodyPr>
            <a:lstStyle/>
            <a:p>
              <a:r>
                <a:rPr lang="en-US" sz="2600" dirty="0">
                  <a:gradFill>
                    <a:gsLst>
                      <a:gs pos="50300">
                        <a:schemeClr val="accent2"/>
                      </a:gs>
                      <a:gs pos="0">
                        <a:schemeClr val="accent1"/>
                      </a:gs>
                      <a:gs pos="100000">
                        <a:schemeClr val="accent3"/>
                      </a:gs>
                    </a:gsLst>
                    <a:lin ang="18600000" scaled="0"/>
                  </a:gradFill>
                  <a:latin typeface="Impact" panose="020B0806030902050204" pitchFamily="34" charset="0"/>
                </a:rPr>
                <a:t>NAYI DISHA</a:t>
              </a:r>
            </a:p>
            <a:p>
              <a:r>
                <a:rPr lang="en-US" sz="2600" dirty="0">
                  <a:gradFill>
                    <a:gsLst>
                      <a:gs pos="50300">
                        <a:schemeClr val="accent2"/>
                      </a:gs>
                      <a:gs pos="0">
                        <a:schemeClr val="accent1"/>
                      </a:gs>
                      <a:gs pos="100000">
                        <a:schemeClr val="accent3"/>
                      </a:gs>
                    </a:gsLst>
                    <a:lin ang="18600000" scaled="0"/>
                  </a:gradFill>
                  <a:latin typeface="Impact" panose="020B0806030902050204" pitchFamily="34" charset="0"/>
                </a:rPr>
                <a:t>RESOURCE CENTRE</a:t>
              </a:r>
            </a:p>
          </p:txBody>
        </p:sp>
      </p:grpSp>
    </p:spTree>
    <p:extLst>
      <p:ext uri="{BB962C8B-B14F-4D97-AF65-F5344CB8AC3E}">
        <p14:creationId xmlns:p14="http://schemas.microsoft.com/office/powerpoint/2010/main" val="173251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906000" cy="6858000"/>
            <a:chOff x="0" y="0"/>
            <a:chExt cx="9906000" cy="6858000"/>
          </a:xfrm>
        </p:grpSpPr>
        <p:grpSp>
          <p:nvGrpSpPr>
            <p:cNvPr id="9" name="Group 8"/>
            <p:cNvGrpSpPr/>
            <p:nvPr/>
          </p:nvGrpSpPr>
          <p:grpSpPr>
            <a:xfrm>
              <a:off x="0" y="5562600"/>
              <a:ext cx="9729192" cy="1295400"/>
              <a:chOff x="0" y="5562600"/>
              <a:chExt cx="9729192" cy="1295400"/>
            </a:xfrm>
          </p:grpSpPr>
          <p:pic>
            <p:nvPicPr>
              <p:cNvPr id="4" name="Picture 3" descr="ND_logo.png"/>
              <p:cNvPicPr>
                <a:picLocks noChangeAspect="1"/>
              </p:cNvPicPr>
              <p:nvPr/>
            </p:nvPicPr>
            <p:blipFill>
              <a:blip r:embed="rId2" cstate="print"/>
              <a:stretch>
                <a:fillRect/>
              </a:stretch>
            </p:blipFill>
            <p:spPr>
              <a:xfrm>
                <a:off x="3886200" y="5943600"/>
                <a:ext cx="1400541" cy="609600"/>
              </a:xfrm>
              <a:prstGeom prst="rect">
                <a:avLst/>
              </a:prstGeom>
            </p:spPr>
          </p:pic>
          <p:pic>
            <p:nvPicPr>
              <p:cNvPr id="6" name="Picture 5" descr="kids-3171905_1280.png"/>
              <p:cNvPicPr>
                <a:picLocks noChangeAspect="1"/>
              </p:cNvPicPr>
              <p:nvPr/>
            </p:nvPicPr>
            <p:blipFill>
              <a:blip r:embed="rId3" cstate="print"/>
              <a:srcRect r="-640" b="49020"/>
              <a:stretch>
                <a:fillRect/>
              </a:stretch>
            </p:blipFill>
            <p:spPr>
              <a:xfrm>
                <a:off x="0" y="5637039"/>
                <a:ext cx="2286000" cy="1220961"/>
              </a:xfrm>
              <a:prstGeom prst="rect">
                <a:avLst/>
              </a:prstGeom>
            </p:spPr>
          </p:pic>
          <p:pic>
            <p:nvPicPr>
              <p:cNvPr id="7" name="Picture 6" descr="kids-3171905_1280.png"/>
              <p:cNvPicPr>
                <a:picLocks noChangeAspect="1"/>
              </p:cNvPicPr>
              <p:nvPr/>
            </p:nvPicPr>
            <p:blipFill>
              <a:blip r:embed="rId4" cstate="print"/>
              <a:srcRect t="54444"/>
              <a:stretch>
                <a:fillRect/>
              </a:stretch>
            </p:blipFill>
            <p:spPr>
              <a:xfrm>
                <a:off x="7086600" y="5562600"/>
                <a:ext cx="2642592" cy="1269296"/>
              </a:xfrm>
              <a:prstGeom prst="rect">
                <a:avLst/>
              </a:prstGeom>
            </p:spPr>
          </p:pic>
          <p:sp>
            <p:nvSpPr>
              <p:cNvPr id="8" name="TextBox 7"/>
              <p:cNvSpPr txBox="1"/>
              <p:nvPr/>
            </p:nvSpPr>
            <p:spPr>
              <a:xfrm>
                <a:off x="3657600" y="6581001"/>
                <a:ext cx="1906612" cy="276999"/>
              </a:xfrm>
              <a:prstGeom prst="rect">
                <a:avLst/>
              </a:prstGeom>
              <a:noFill/>
            </p:spPr>
            <p:txBody>
              <a:bodyPr wrap="none" rtlCol="0">
                <a:spAutoFit/>
              </a:bodyPr>
              <a:lstStyle/>
              <a:p>
                <a:r>
                  <a:rPr lang="te-IN" sz="1200" i="1" dirty="0"/>
                  <a:t>ఫరీదా రాజ్ , ప్రత్యేక విద్యావేత్త </a:t>
                </a:r>
                <a:endParaRPr lang="en-US" sz="1200" i="1" dirty="0"/>
              </a:p>
            </p:txBody>
          </p:sp>
        </p:grpSp>
        <p:sp>
          <p:nvSpPr>
            <p:cNvPr id="11" name="TextBox 10"/>
            <p:cNvSpPr txBox="1"/>
            <p:nvPr/>
          </p:nvSpPr>
          <p:spPr>
            <a:xfrm>
              <a:off x="1706690" y="685800"/>
              <a:ext cx="4677884" cy="523220"/>
            </a:xfrm>
            <a:prstGeom prst="rect">
              <a:avLst/>
            </a:prstGeom>
            <a:noFill/>
          </p:spPr>
          <p:txBody>
            <a:bodyPr wrap="none" rtlCol="0">
              <a:spAutoFit/>
            </a:bodyPr>
            <a:lstStyle/>
            <a:p>
              <a:pPr lvl="0" algn="ctr"/>
              <a:r>
                <a:rPr lang="te-IN" sz="2800" b="1" dirty="0">
                  <a:solidFill>
                    <a:schemeClr val="tx1">
                      <a:lumMod val="65000"/>
                      <a:lumOff val="35000"/>
                    </a:schemeClr>
                  </a:solidFill>
                  <a:latin typeface="ITC Kabel Std Book" panose="020D0402020204020904" pitchFamily="34" charset="0"/>
                </a:rPr>
                <a:t>డిస్ప్రాక్సియా ను అర్ధం చేసుకోవడం</a:t>
              </a:r>
              <a:endParaRPr lang="en-US" sz="2800" dirty="0">
                <a:solidFill>
                  <a:schemeClr val="tx1">
                    <a:lumMod val="65000"/>
                    <a:lumOff val="35000"/>
                  </a:schemeClr>
                </a:solidFill>
              </a:endParaRPr>
            </a:p>
          </p:txBody>
        </p:sp>
        <p:sp>
          <p:nvSpPr>
            <p:cNvPr id="14" name="TextBox 13"/>
            <p:cNvSpPr txBox="1"/>
            <p:nvPr/>
          </p:nvSpPr>
          <p:spPr>
            <a:xfrm>
              <a:off x="228600" y="1512059"/>
              <a:ext cx="3124201" cy="381273"/>
            </a:xfrm>
            <a:prstGeom prst="rect">
              <a:avLst/>
            </a:prstGeom>
            <a:noFill/>
          </p:spPr>
          <p:txBody>
            <a:bodyPr wrap="square" rtlCol="0">
              <a:spAutoFit/>
            </a:bodyPr>
            <a:lstStyle/>
            <a:p>
              <a:r>
                <a:rPr lang="te-IN" i="1" dirty="0"/>
                <a:t>వరుణ్, వయసు </a:t>
              </a:r>
              <a:r>
                <a:rPr lang="en-GB" sz="1200" i="1" dirty="0"/>
                <a:t>13</a:t>
              </a:r>
              <a:r>
                <a:rPr lang="te-IN" i="1" dirty="0"/>
                <a:t> సంవత్సరాలు</a:t>
              </a:r>
              <a:endParaRPr lang="en-US" i="1" dirty="0"/>
            </a:p>
          </p:txBody>
        </p:sp>
        <p:sp>
          <p:nvSpPr>
            <p:cNvPr id="15" name="TextBox 14"/>
            <p:cNvSpPr txBox="1"/>
            <p:nvPr/>
          </p:nvSpPr>
          <p:spPr>
            <a:xfrm>
              <a:off x="3200400" y="1219200"/>
              <a:ext cx="6248400" cy="4555093"/>
            </a:xfrm>
            <a:prstGeom prst="rect">
              <a:avLst/>
            </a:prstGeom>
            <a:noFill/>
          </p:spPr>
          <p:txBody>
            <a:bodyPr wrap="square" rtlCol="0">
              <a:spAutoFit/>
            </a:bodyPr>
            <a:lstStyle/>
            <a:p>
              <a:r>
                <a:rPr lang="te-IN" sz="1700" i="1" dirty="0"/>
                <a:t>వరుణ్ ఐక్యూ సగటు కన్నా ఎక్కువగానే ఉంది. కానీ చదువులో ఆశించిన ఫలితాలు రావడంలేదు. తనకి రాయడం అంటే ఇష్టం ఉండదు. అందువల్ల తరగతి గదిలో అతని చదువు పనితీరు ప్రభావితమవుతోంది.</a:t>
              </a:r>
              <a:r>
                <a:rPr lang="en-GB" sz="1700" i="1" dirty="0"/>
                <a:t> </a:t>
              </a:r>
              <a:r>
                <a:rPr lang="te-IN" sz="1700" i="1" dirty="0"/>
                <a:t>తనికి సమయం పట్ల అవగాహన తక్కువ. ఇప్పుడు సెకండరీ స్కూల్‌కి వచ్చాక అతని కష్టాలు మరింత పెరిగాయి. దీనివల్ల తోటి విద్యార్థుల ముందు అతను అవమానంగా కనిపిస్తున్నాడు.తరగతిలో తన స్నేహితులలో తాను కలిసిపోలేదని అతనికి అనిపిస్తోంది. అంతేకాక క్రికెట్, ఫుట్‌బాల్ వంటి ఆటలలో కూడా తాను ఒంటరిగా ఉన్న భావన మొదలయింది.ఈ పరిస్థితులు వరుణ్‌ను ఇప్పుడు ఆవేశపరుడిగా మార్చాయి. అతను వస్తువులు పగలగొట్టడం, అసభ్యంగా మాట్లాడడం, మూడ్‌ మారుతూ ఉండటం, హోమ్‌వర్క్‌ చేయడానికి ఇష్టపడకపోవడం మొదలుపెట్టాడు. ఈ పరిస్థితుల వలన తల్లి చాలా ఆందోళనగా, నిరాశగా ఉంది.</a:t>
              </a:r>
              <a:endParaRPr lang="en-GB" sz="1700" i="1" dirty="0"/>
            </a:p>
            <a:p>
              <a:endParaRPr lang="en-US" sz="1700" i="1" dirty="0"/>
            </a:p>
            <a:p>
              <a:r>
                <a:rPr lang="te-IN" sz="1700" i="1" dirty="0"/>
                <a:t>ప్రత్యేక ఉపాధ్యాయుడు వరుణ్‌కి చదువు, మానసిక స్థితిని పరీక్ష చేశారు</a:t>
              </a:r>
              <a:r>
                <a:rPr lang="en-GB" sz="1700" i="1" dirty="0"/>
                <a:t>.</a:t>
              </a:r>
            </a:p>
            <a:p>
              <a:endParaRPr lang="en-US" sz="1700" i="1" dirty="0"/>
            </a:p>
            <a:p>
              <a:r>
                <a:rPr lang="te-IN" sz="1700" b="1" dirty="0"/>
                <a:t>వరుణ్ కి డిస్ప్రాక్సియా అని  నిర్ధారించారు.</a:t>
              </a:r>
              <a:r>
                <a:rPr lang="en-US" sz="1700" b="1" dirty="0"/>
                <a:t>.</a:t>
              </a:r>
            </a:p>
            <a:p>
              <a:endParaRPr lang="en-US" dirty="0"/>
            </a:p>
          </p:txBody>
        </p:sp>
        <p:sp>
          <p:nvSpPr>
            <p:cNvPr id="19" name="Freeform 18"/>
            <p:cNvSpPr>
              <a:spLocks noEditPoints="1"/>
            </p:cNvSpPr>
            <p:nvPr/>
          </p:nvSpPr>
          <p:spPr bwMode="auto">
            <a:xfrm>
              <a:off x="990600" y="609600"/>
              <a:ext cx="762000" cy="762000"/>
            </a:xfrm>
            <a:custGeom>
              <a:avLst/>
              <a:gdLst>
                <a:gd name="T0" fmla="*/ 105 w 143"/>
                <a:gd name="T1" fmla="*/ 66 h 143"/>
                <a:gd name="T2" fmla="*/ 120 w 143"/>
                <a:gd name="T3" fmla="*/ 75 h 143"/>
                <a:gd name="T4" fmla="*/ 39 w 143"/>
                <a:gd name="T5" fmla="*/ 45 h 143"/>
                <a:gd name="T6" fmla="*/ 39 w 143"/>
                <a:gd name="T7" fmla="*/ 45 h 143"/>
                <a:gd name="T8" fmla="*/ 132 w 143"/>
                <a:gd name="T9" fmla="*/ 75 h 143"/>
                <a:gd name="T10" fmla="*/ 105 w 143"/>
                <a:gd name="T11" fmla="*/ 39 h 143"/>
                <a:gd name="T12" fmla="*/ 84 w 143"/>
                <a:gd name="T13" fmla="*/ 90 h 143"/>
                <a:gd name="T14" fmla="*/ 60 w 143"/>
                <a:gd name="T15" fmla="*/ 90 h 143"/>
                <a:gd name="T16" fmla="*/ 60 w 143"/>
                <a:gd name="T17" fmla="*/ 90 h 143"/>
                <a:gd name="T18" fmla="*/ 12 w 143"/>
                <a:gd name="T19" fmla="*/ 69 h 143"/>
                <a:gd name="T20" fmla="*/ 21 w 143"/>
                <a:gd name="T21" fmla="*/ 46 h 143"/>
                <a:gd name="T22" fmla="*/ 30 w 143"/>
                <a:gd name="T23" fmla="*/ 13 h 143"/>
                <a:gd name="T24" fmla="*/ 54 w 143"/>
                <a:gd name="T25" fmla="*/ 18 h 143"/>
                <a:gd name="T26" fmla="*/ 90 w 143"/>
                <a:gd name="T27" fmla="*/ 6 h 143"/>
                <a:gd name="T28" fmla="*/ 106 w 143"/>
                <a:gd name="T29" fmla="*/ 13 h 143"/>
                <a:gd name="T30" fmla="*/ 123 w 143"/>
                <a:gd name="T31" fmla="*/ 46 h 143"/>
                <a:gd name="T32" fmla="*/ 143 w 143"/>
                <a:gd name="T33" fmla="*/ 84 h 143"/>
                <a:gd name="T34" fmla="*/ 131 w 143"/>
                <a:gd name="T35" fmla="*/ 106 h 143"/>
                <a:gd name="T36" fmla="*/ 114 w 143"/>
                <a:gd name="T37" fmla="*/ 131 h 143"/>
                <a:gd name="T38" fmla="*/ 90 w 143"/>
                <a:gd name="T39" fmla="*/ 138 h 143"/>
                <a:gd name="T40" fmla="*/ 54 w 143"/>
                <a:gd name="T41" fmla="*/ 126 h 143"/>
                <a:gd name="T42" fmla="*/ 30 w 143"/>
                <a:gd name="T43" fmla="*/ 131 h 143"/>
                <a:gd name="T44" fmla="*/ 18 w 143"/>
                <a:gd name="T45" fmla="*/ 90 h 143"/>
                <a:gd name="T46" fmla="*/ 6 w 143"/>
                <a:gd name="T47" fmla="*/ 54 h 143"/>
                <a:gd name="T48" fmla="*/ 27 w 143"/>
                <a:gd name="T49" fmla="*/ 96 h 143"/>
                <a:gd name="T50" fmla="*/ 44 w 143"/>
                <a:gd name="T51" fmla="*/ 117 h 143"/>
                <a:gd name="T52" fmla="*/ 60 w 143"/>
                <a:gd name="T53" fmla="*/ 138 h 143"/>
                <a:gd name="T54" fmla="*/ 96 w 143"/>
                <a:gd name="T55" fmla="*/ 116 h 143"/>
                <a:gd name="T56" fmla="*/ 127 w 143"/>
                <a:gd name="T57" fmla="*/ 110 h 143"/>
                <a:gd name="T58" fmla="*/ 123 w 143"/>
                <a:gd name="T59" fmla="*/ 84 h 143"/>
                <a:gd name="T60" fmla="*/ 121 w 143"/>
                <a:gd name="T61" fmla="*/ 58 h 143"/>
                <a:gd name="T62" fmla="*/ 110 w 143"/>
                <a:gd name="T63" fmla="*/ 17 h 143"/>
                <a:gd name="T64" fmla="*/ 84 w 143"/>
                <a:gd name="T65" fmla="*/ 20 h 143"/>
                <a:gd name="T66" fmla="*/ 58 w 143"/>
                <a:gd name="T67" fmla="*/ 23 h 143"/>
                <a:gd name="T68" fmla="*/ 17 w 143"/>
                <a:gd name="T69" fmla="*/ 34 h 143"/>
                <a:gd name="T70" fmla="*/ 20 w 143"/>
                <a:gd name="T71" fmla="*/ 60 h 143"/>
                <a:gd name="T72" fmla="*/ 24 w 143"/>
                <a:gd name="T73" fmla="*/ 69 h 143"/>
                <a:gd name="T74" fmla="*/ 45 w 143"/>
                <a:gd name="T75" fmla="*/ 66 h 143"/>
                <a:gd name="T76" fmla="*/ 36 w 143"/>
                <a:gd name="T77" fmla="*/ 69 h 143"/>
                <a:gd name="T78" fmla="*/ 62 w 143"/>
                <a:gd name="T79" fmla="*/ 68 h 143"/>
                <a:gd name="T80" fmla="*/ 68 w 143"/>
                <a:gd name="T81" fmla="*/ 27 h 143"/>
                <a:gd name="T82" fmla="*/ 81 w 143"/>
                <a:gd name="T83" fmla="*/ 68 h 143"/>
                <a:gd name="T84" fmla="*/ 96 w 143"/>
                <a:gd name="T85" fmla="*/ 111 h 143"/>
                <a:gd name="T86" fmla="*/ 76 w 143"/>
                <a:gd name="T87" fmla="*/ 71 h 143"/>
                <a:gd name="T88" fmla="*/ 48 w 143"/>
                <a:gd name="T89" fmla="*/ 87 h 143"/>
                <a:gd name="T90" fmla="*/ 57 w 143"/>
                <a:gd name="T91" fmla="*/ 72 h 143"/>
                <a:gd name="T92" fmla="*/ 84 w 143"/>
                <a:gd name="T93" fmla="*/ 42 h 143"/>
                <a:gd name="T94" fmla="*/ 72 w 143"/>
                <a:gd name="T95" fmla="*/ 6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143">
                  <a:moveTo>
                    <a:pt x="99" y="66"/>
                  </a:moveTo>
                  <a:cubicBezTo>
                    <a:pt x="99" y="51"/>
                    <a:pt x="99" y="51"/>
                    <a:pt x="99" y="51"/>
                  </a:cubicBezTo>
                  <a:cubicBezTo>
                    <a:pt x="105" y="51"/>
                    <a:pt x="105" y="51"/>
                    <a:pt x="105" y="51"/>
                  </a:cubicBezTo>
                  <a:cubicBezTo>
                    <a:pt x="105" y="66"/>
                    <a:pt x="105" y="66"/>
                    <a:pt x="105" y="66"/>
                  </a:cubicBezTo>
                  <a:cubicBezTo>
                    <a:pt x="105" y="66"/>
                    <a:pt x="105" y="66"/>
                    <a:pt x="105" y="66"/>
                  </a:cubicBezTo>
                  <a:cubicBezTo>
                    <a:pt x="105" y="68"/>
                    <a:pt x="106" y="69"/>
                    <a:pt x="108" y="69"/>
                  </a:cubicBezTo>
                  <a:cubicBezTo>
                    <a:pt x="120" y="69"/>
                    <a:pt x="120" y="69"/>
                    <a:pt x="120" y="69"/>
                  </a:cubicBezTo>
                  <a:cubicBezTo>
                    <a:pt x="120" y="75"/>
                    <a:pt x="120" y="75"/>
                    <a:pt x="120" y="75"/>
                  </a:cubicBezTo>
                  <a:cubicBezTo>
                    <a:pt x="108" y="75"/>
                    <a:pt x="108" y="75"/>
                    <a:pt x="108" y="75"/>
                  </a:cubicBezTo>
                  <a:cubicBezTo>
                    <a:pt x="107" y="75"/>
                    <a:pt x="107" y="75"/>
                    <a:pt x="107" y="75"/>
                  </a:cubicBezTo>
                  <a:cubicBezTo>
                    <a:pt x="102" y="75"/>
                    <a:pt x="99" y="71"/>
                    <a:pt x="99" y="66"/>
                  </a:cubicBezTo>
                  <a:close/>
                  <a:moveTo>
                    <a:pt x="39" y="45"/>
                  </a:moveTo>
                  <a:cubicBezTo>
                    <a:pt x="45" y="45"/>
                    <a:pt x="45" y="45"/>
                    <a:pt x="45" y="45"/>
                  </a:cubicBezTo>
                  <a:cubicBezTo>
                    <a:pt x="45" y="39"/>
                    <a:pt x="45" y="39"/>
                    <a:pt x="45" y="39"/>
                  </a:cubicBezTo>
                  <a:cubicBezTo>
                    <a:pt x="39" y="39"/>
                    <a:pt x="39" y="39"/>
                    <a:pt x="39" y="39"/>
                  </a:cubicBezTo>
                  <a:lnTo>
                    <a:pt x="39" y="45"/>
                  </a:lnTo>
                  <a:close/>
                  <a:moveTo>
                    <a:pt x="132" y="69"/>
                  </a:moveTo>
                  <a:cubicBezTo>
                    <a:pt x="126" y="69"/>
                    <a:pt x="126" y="69"/>
                    <a:pt x="126" y="69"/>
                  </a:cubicBezTo>
                  <a:cubicBezTo>
                    <a:pt x="126" y="75"/>
                    <a:pt x="126" y="75"/>
                    <a:pt x="126" y="75"/>
                  </a:cubicBezTo>
                  <a:cubicBezTo>
                    <a:pt x="132" y="75"/>
                    <a:pt x="132" y="75"/>
                    <a:pt x="132" y="75"/>
                  </a:cubicBezTo>
                  <a:lnTo>
                    <a:pt x="132" y="69"/>
                  </a:lnTo>
                  <a:close/>
                  <a:moveTo>
                    <a:pt x="99" y="45"/>
                  </a:moveTo>
                  <a:cubicBezTo>
                    <a:pt x="105" y="45"/>
                    <a:pt x="105" y="45"/>
                    <a:pt x="105" y="45"/>
                  </a:cubicBezTo>
                  <a:cubicBezTo>
                    <a:pt x="105" y="39"/>
                    <a:pt x="105" y="39"/>
                    <a:pt x="105" y="39"/>
                  </a:cubicBezTo>
                  <a:cubicBezTo>
                    <a:pt x="99" y="39"/>
                    <a:pt x="99" y="39"/>
                    <a:pt x="99" y="39"/>
                  </a:cubicBezTo>
                  <a:lnTo>
                    <a:pt x="99" y="45"/>
                  </a:lnTo>
                  <a:close/>
                  <a:moveTo>
                    <a:pt x="90" y="90"/>
                  </a:moveTo>
                  <a:cubicBezTo>
                    <a:pt x="84" y="90"/>
                    <a:pt x="84" y="90"/>
                    <a:pt x="84" y="90"/>
                  </a:cubicBezTo>
                  <a:cubicBezTo>
                    <a:pt x="84" y="111"/>
                    <a:pt x="84" y="111"/>
                    <a:pt x="84" y="111"/>
                  </a:cubicBezTo>
                  <a:cubicBezTo>
                    <a:pt x="90" y="111"/>
                    <a:pt x="90" y="111"/>
                    <a:pt x="90" y="111"/>
                  </a:cubicBezTo>
                  <a:lnTo>
                    <a:pt x="90" y="90"/>
                  </a:lnTo>
                  <a:close/>
                  <a:moveTo>
                    <a:pt x="60" y="90"/>
                  </a:moveTo>
                  <a:cubicBezTo>
                    <a:pt x="54" y="90"/>
                    <a:pt x="54" y="90"/>
                    <a:pt x="54" y="90"/>
                  </a:cubicBezTo>
                  <a:cubicBezTo>
                    <a:pt x="54" y="111"/>
                    <a:pt x="54" y="111"/>
                    <a:pt x="54" y="111"/>
                  </a:cubicBezTo>
                  <a:cubicBezTo>
                    <a:pt x="60" y="111"/>
                    <a:pt x="60" y="111"/>
                    <a:pt x="60" y="111"/>
                  </a:cubicBezTo>
                  <a:lnTo>
                    <a:pt x="60" y="90"/>
                  </a:lnTo>
                  <a:close/>
                  <a:moveTo>
                    <a:pt x="12" y="75"/>
                  </a:moveTo>
                  <a:cubicBezTo>
                    <a:pt x="18" y="75"/>
                    <a:pt x="18" y="75"/>
                    <a:pt x="18" y="75"/>
                  </a:cubicBezTo>
                  <a:cubicBezTo>
                    <a:pt x="18" y="69"/>
                    <a:pt x="18" y="69"/>
                    <a:pt x="18" y="69"/>
                  </a:cubicBezTo>
                  <a:cubicBezTo>
                    <a:pt x="12" y="69"/>
                    <a:pt x="12" y="69"/>
                    <a:pt x="12" y="69"/>
                  </a:cubicBezTo>
                  <a:lnTo>
                    <a:pt x="12" y="75"/>
                  </a:lnTo>
                  <a:close/>
                  <a:moveTo>
                    <a:pt x="6" y="54"/>
                  </a:moveTo>
                  <a:cubicBezTo>
                    <a:pt x="18" y="54"/>
                    <a:pt x="18" y="54"/>
                    <a:pt x="18" y="54"/>
                  </a:cubicBezTo>
                  <a:cubicBezTo>
                    <a:pt x="19" y="51"/>
                    <a:pt x="20" y="49"/>
                    <a:pt x="21" y="46"/>
                  </a:cubicBezTo>
                  <a:cubicBezTo>
                    <a:pt x="13" y="38"/>
                    <a:pt x="13" y="38"/>
                    <a:pt x="13" y="38"/>
                  </a:cubicBezTo>
                  <a:cubicBezTo>
                    <a:pt x="13" y="38"/>
                    <a:pt x="13" y="38"/>
                    <a:pt x="13" y="38"/>
                  </a:cubicBezTo>
                  <a:cubicBezTo>
                    <a:pt x="10" y="36"/>
                    <a:pt x="10" y="32"/>
                    <a:pt x="13" y="30"/>
                  </a:cubicBezTo>
                  <a:cubicBezTo>
                    <a:pt x="30" y="13"/>
                    <a:pt x="30" y="13"/>
                    <a:pt x="30" y="13"/>
                  </a:cubicBezTo>
                  <a:cubicBezTo>
                    <a:pt x="30" y="13"/>
                    <a:pt x="30" y="13"/>
                    <a:pt x="30" y="13"/>
                  </a:cubicBezTo>
                  <a:cubicBezTo>
                    <a:pt x="32" y="10"/>
                    <a:pt x="36" y="10"/>
                    <a:pt x="38" y="13"/>
                  </a:cubicBezTo>
                  <a:cubicBezTo>
                    <a:pt x="46" y="21"/>
                    <a:pt x="46" y="21"/>
                    <a:pt x="46" y="21"/>
                  </a:cubicBezTo>
                  <a:cubicBezTo>
                    <a:pt x="49" y="20"/>
                    <a:pt x="51" y="19"/>
                    <a:pt x="54" y="18"/>
                  </a:cubicBezTo>
                  <a:cubicBezTo>
                    <a:pt x="54" y="6"/>
                    <a:pt x="54" y="6"/>
                    <a:pt x="54" y="6"/>
                  </a:cubicBezTo>
                  <a:cubicBezTo>
                    <a:pt x="54" y="3"/>
                    <a:pt x="57" y="0"/>
                    <a:pt x="60" y="0"/>
                  </a:cubicBezTo>
                  <a:cubicBezTo>
                    <a:pt x="84" y="0"/>
                    <a:pt x="84" y="0"/>
                    <a:pt x="84" y="0"/>
                  </a:cubicBezTo>
                  <a:cubicBezTo>
                    <a:pt x="87" y="0"/>
                    <a:pt x="90" y="3"/>
                    <a:pt x="90" y="6"/>
                  </a:cubicBezTo>
                  <a:cubicBezTo>
                    <a:pt x="90" y="18"/>
                    <a:pt x="90" y="18"/>
                    <a:pt x="90" y="18"/>
                  </a:cubicBezTo>
                  <a:cubicBezTo>
                    <a:pt x="92" y="19"/>
                    <a:pt x="95" y="20"/>
                    <a:pt x="97" y="21"/>
                  </a:cubicBezTo>
                  <a:cubicBezTo>
                    <a:pt x="106" y="13"/>
                    <a:pt x="106" y="13"/>
                    <a:pt x="106" y="13"/>
                  </a:cubicBezTo>
                  <a:cubicBezTo>
                    <a:pt x="106" y="13"/>
                    <a:pt x="106" y="13"/>
                    <a:pt x="106" y="13"/>
                  </a:cubicBezTo>
                  <a:cubicBezTo>
                    <a:pt x="108" y="10"/>
                    <a:pt x="112" y="10"/>
                    <a:pt x="114" y="13"/>
                  </a:cubicBezTo>
                  <a:cubicBezTo>
                    <a:pt x="131" y="30"/>
                    <a:pt x="131" y="30"/>
                    <a:pt x="131" y="30"/>
                  </a:cubicBezTo>
                  <a:cubicBezTo>
                    <a:pt x="133" y="32"/>
                    <a:pt x="133" y="36"/>
                    <a:pt x="131" y="38"/>
                  </a:cubicBezTo>
                  <a:cubicBezTo>
                    <a:pt x="123" y="46"/>
                    <a:pt x="123" y="46"/>
                    <a:pt x="123" y="46"/>
                  </a:cubicBezTo>
                  <a:cubicBezTo>
                    <a:pt x="124" y="49"/>
                    <a:pt x="125" y="51"/>
                    <a:pt x="126" y="54"/>
                  </a:cubicBezTo>
                  <a:cubicBezTo>
                    <a:pt x="138" y="54"/>
                    <a:pt x="138" y="54"/>
                    <a:pt x="138" y="54"/>
                  </a:cubicBezTo>
                  <a:cubicBezTo>
                    <a:pt x="141" y="54"/>
                    <a:pt x="143" y="57"/>
                    <a:pt x="143" y="60"/>
                  </a:cubicBezTo>
                  <a:cubicBezTo>
                    <a:pt x="143" y="84"/>
                    <a:pt x="143" y="84"/>
                    <a:pt x="143" y="84"/>
                  </a:cubicBezTo>
                  <a:cubicBezTo>
                    <a:pt x="143" y="87"/>
                    <a:pt x="141" y="90"/>
                    <a:pt x="138" y="90"/>
                  </a:cubicBezTo>
                  <a:cubicBezTo>
                    <a:pt x="126" y="90"/>
                    <a:pt x="126" y="90"/>
                    <a:pt x="126" y="90"/>
                  </a:cubicBezTo>
                  <a:cubicBezTo>
                    <a:pt x="125" y="92"/>
                    <a:pt x="124" y="95"/>
                    <a:pt x="123" y="97"/>
                  </a:cubicBezTo>
                  <a:cubicBezTo>
                    <a:pt x="131" y="106"/>
                    <a:pt x="131" y="106"/>
                    <a:pt x="131" y="106"/>
                  </a:cubicBezTo>
                  <a:cubicBezTo>
                    <a:pt x="131" y="106"/>
                    <a:pt x="131" y="106"/>
                    <a:pt x="131" y="106"/>
                  </a:cubicBezTo>
                  <a:cubicBezTo>
                    <a:pt x="133" y="108"/>
                    <a:pt x="133" y="112"/>
                    <a:pt x="131" y="114"/>
                  </a:cubicBezTo>
                  <a:cubicBezTo>
                    <a:pt x="114" y="131"/>
                    <a:pt x="114" y="131"/>
                    <a:pt x="114" y="131"/>
                  </a:cubicBezTo>
                  <a:cubicBezTo>
                    <a:pt x="114" y="131"/>
                    <a:pt x="114" y="131"/>
                    <a:pt x="114" y="131"/>
                  </a:cubicBezTo>
                  <a:cubicBezTo>
                    <a:pt x="112" y="133"/>
                    <a:pt x="108" y="133"/>
                    <a:pt x="106" y="131"/>
                  </a:cubicBezTo>
                  <a:cubicBezTo>
                    <a:pt x="97" y="123"/>
                    <a:pt x="97" y="123"/>
                    <a:pt x="97" y="123"/>
                  </a:cubicBezTo>
                  <a:cubicBezTo>
                    <a:pt x="95" y="124"/>
                    <a:pt x="92" y="125"/>
                    <a:pt x="90" y="126"/>
                  </a:cubicBezTo>
                  <a:cubicBezTo>
                    <a:pt x="90" y="138"/>
                    <a:pt x="90" y="138"/>
                    <a:pt x="90" y="138"/>
                  </a:cubicBezTo>
                  <a:cubicBezTo>
                    <a:pt x="90" y="141"/>
                    <a:pt x="87" y="143"/>
                    <a:pt x="84" y="143"/>
                  </a:cubicBezTo>
                  <a:cubicBezTo>
                    <a:pt x="60" y="143"/>
                    <a:pt x="60" y="143"/>
                    <a:pt x="60" y="143"/>
                  </a:cubicBezTo>
                  <a:cubicBezTo>
                    <a:pt x="57" y="143"/>
                    <a:pt x="54" y="141"/>
                    <a:pt x="54" y="138"/>
                  </a:cubicBezTo>
                  <a:cubicBezTo>
                    <a:pt x="54" y="126"/>
                    <a:pt x="54" y="126"/>
                    <a:pt x="54" y="126"/>
                  </a:cubicBezTo>
                  <a:cubicBezTo>
                    <a:pt x="51" y="125"/>
                    <a:pt x="49" y="124"/>
                    <a:pt x="46" y="123"/>
                  </a:cubicBezTo>
                  <a:cubicBezTo>
                    <a:pt x="38" y="131"/>
                    <a:pt x="38" y="131"/>
                    <a:pt x="38" y="131"/>
                  </a:cubicBezTo>
                  <a:cubicBezTo>
                    <a:pt x="38" y="131"/>
                    <a:pt x="38" y="131"/>
                    <a:pt x="38" y="131"/>
                  </a:cubicBezTo>
                  <a:cubicBezTo>
                    <a:pt x="36" y="133"/>
                    <a:pt x="32" y="133"/>
                    <a:pt x="30" y="131"/>
                  </a:cubicBezTo>
                  <a:cubicBezTo>
                    <a:pt x="13" y="114"/>
                    <a:pt x="13" y="114"/>
                    <a:pt x="13" y="114"/>
                  </a:cubicBezTo>
                  <a:cubicBezTo>
                    <a:pt x="10" y="112"/>
                    <a:pt x="10" y="108"/>
                    <a:pt x="13" y="106"/>
                  </a:cubicBezTo>
                  <a:cubicBezTo>
                    <a:pt x="21" y="97"/>
                    <a:pt x="21" y="97"/>
                    <a:pt x="21" y="97"/>
                  </a:cubicBezTo>
                  <a:cubicBezTo>
                    <a:pt x="20" y="95"/>
                    <a:pt x="19" y="92"/>
                    <a:pt x="18" y="90"/>
                  </a:cubicBezTo>
                  <a:cubicBezTo>
                    <a:pt x="6" y="90"/>
                    <a:pt x="6" y="90"/>
                    <a:pt x="6" y="90"/>
                  </a:cubicBezTo>
                  <a:cubicBezTo>
                    <a:pt x="3" y="90"/>
                    <a:pt x="0" y="87"/>
                    <a:pt x="0" y="84"/>
                  </a:cubicBezTo>
                  <a:cubicBezTo>
                    <a:pt x="0" y="60"/>
                    <a:pt x="0" y="60"/>
                    <a:pt x="0" y="60"/>
                  </a:cubicBezTo>
                  <a:cubicBezTo>
                    <a:pt x="0" y="57"/>
                    <a:pt x="3" y="54"/>
                    <a:pt x="6" y="54"/>
                  </a:cubicBezTo>
                  <a:close/>
                  <a:moveTo>
                    <a:pt x="6" y="84"/>
                  </a:moveTo>
                  <a:cubicBezTo>
                    <a:pt x="20" y="84"/>
                    <a:pt x="20" y="84"/>
                    <a:pt x="20" y="84"/>
                  </a:cubicBezTo>
                  <a:cubicBezTo>
                    <a:pt x="21" y="84"/>
                    <a:pt x="23" y="85"/>
                    <a:pt x="23" y="86"/>
                  </a:cubicBezTo>
                  <a:cubicBezTo>
                    <a:pt x="24" y="90"/>
                    <a:pt x="26" y="93"/>
                    <a:pt x="27" y="96"/>
                  </a:cubicBezTo>
                  <a:cubicBezTo>
                    <a:pt x="28" y="97"/>
                    <a:pt x="28" y="99"/>
                    <a:pt x="27" y="100"/>
                  </a:cubicBezTo>
                  <a:cubicBezTo>
                    <a:pt x="17" y="110"/>
                    <a:pt x="17" y="110"/>
                    <a:pt x="17" y="110"/>
                  </a:cubicBezTo>
                  <a:cubicBezTo>
                    <a:pt x="34" y="127"/>
                    <a:pt x="34" y="127"/>
                    <a:pt x="34" y="127"/>
                  </a:cubicBezTo>
                  <a:cubicBezTo>
                    <a:pt x="44" y="117"/>
                    <a:pt x="44" y="117"/>
                    <a:pt x="44" y="117"/>
                  </a:cubicBezTo>
                  <a:cubicBezTo>
                    <a:pt x="45" y="116"/>
                    <a:pt x="46" y="116"/>
                    <a:pt x="47" y="116"/>
                  </a:cubicBezTo>
                  <a:cubicBezTo>
                    <a:pt x="51" y="118"/>
                    <a:pt x="54" y="120"/>
                    <a:pt x="58" y="121"/>
                  </a:cubicBezTo>
                  <a:cubicBezTo>
                    <a:pt x="59" y="121"/>
                    <a:pt x="60" y="122"/>
                    <a:pt x="60" y="123"/>
                  </a:cubicBezTo>
                  <a:cubicBezTo>
                    <a:pt x="60" y="138"/>
                    <a:pt x="60" y="138"/>
                    <a:pt x="60" y="138"/>
                  </a:cubicBezTo>
                  <a:cubicBezTo>
                    <a:pt x="84" y="138"/>
                    <a:pt x="84" y="138"/>
                    <a:pt x="84" y="138"/>
                  </a:cubicBezTo>
                  <a:cubicBezTo>
                    <a:pt x="84" y="123"/>
                    <a:pt x="84" y="123"/>
                    <a:pt x="84" y="123"/>
                  </a:cubicBezTo>
                  <a:cubicBezTo>
                    <a:pt x="84" y="122"/>
                    <a:pt x="85" y="121"/>
                    <a:pt x="86" y="121"/>
                  </a:cubicBezTo>
                  <a:cubicBezTo>
                    <a:pt x="90" y="120"/>
                    <a:pt x="93" y="118"/>
                    <a:pt x="96" y="116"/>
                  </a:cubicBezTo>
                  <a:cubicBezTo>
                    <a:pt x="97" y="116"/>
                    <a:pt x="97" y="116"/>
                    <a:pt x="98" y="116"/>
                  </a:cubicBezTo>
                  <a:cubicBezTo>
                    <a:pt x="99" y="116"/>
                    <a:pt x="99" y="116"/>
                    <a:pt x="100" y="117"/>
                  </a:cubicBezTo>
                  <a:cubicBezTo>
                    <a:pt x="110" y="127"/>
                    <a:pt x="110" y="127"/>
                    <a:pt x="110" y="127"/>
                  </a:cubicBezTo>
                  <a:cubicBezTo>
                    <a:pt x="127" y="110"/>
                    <a:pt x="127" y="110"/>
                    <a:pt x="127" y="110"/>
                  </a:cubicBezTo>
                  <a:cubicBezTo>
                    <a:pt x="117" y="100"/>
                    <a:pt x="117" y="100"/>
                    <a:pt x="117" y="100"/>
                  </a:cubicBezTo>
                  <a:cubicBezTo>
                    <a:pt x="116" y="99"/>
                    <a:pt x="116" y="97"/>
                    <a:pt x="116" y="96"/>
                  </a:cubicBezTo>
                  <a:cubicBezTo>
                    <a:pt x="118" y="93"/>
                    <a:pt x="120" y="90"/>
                    <a:pt x="121" y="86"/>
                  </a:cubicBezTo>
                  <a:cubicBezTo>
                    <a:pt x="121" y="85"/>
                    <a:pt x="122" y="84"/>
                    <a:pt x="123" y="84"/>
                  </a:cubicBezTo>
                  <a:cubicBezTo>
                    <a:pt x="138" y="84"/>
                    <a:pt x="138" y="84"/>
                    <a:pt x="138" y="84"/>
                  </a:cubicBezTo>
                  <a:cubicBezTo>
                    <a:pt x="138" y="60"/>
                    <a:pt x="138" y="60"/>
                    <a:pt x="138" y="60"/>
                  </a:cubicBezTo>
                  <a:cubicBezTo>
                    <a:pt x="123" y="60"/>
                    <a:pt x="123" y="60"/>
                    <a:pt x="123" y="60"/>
                  </a:cubicBezTo>
                  <a:cubicBezTo>
                    <a:pt x="122" y="60"/>
                    <a:pt x="121" y="59"/>
                    <a:pt x="121" y="58"/>
                  </a:cubicBezTo>
                  <a:cubicBezTo>
                    <a:pt x="120" y="54"/>
                    <a:pt x="118" y="51"/>
                    <a:pt x="116" y="47"/>
                  </a:cubicBezTo>
                  <a:cubicBezTo>
                    <a:pt x="116" y="46"/>
                    <a:pt x="116" y="45"/>
                    <a:pt x="117" y="44"/>
                  </a:cubicBezTo>
                  <a:cubicBezTo>
                    <a:pt x="127" y="34"/>
                    <a:pt x="127" y="34"/>
                    <a:pt x="127" y="34"/>
                  </a:cubicBezTo>
                  <a:cubicBezTo>
                    <a:pt x="110" y="17"/>
                    <a:pt x="110" y="17"/>
                    <a:pt x="110" y="17"/>
                  </a:cubicBezTo>
                  <a:cubicBezTo>
                    <a:pt x="100" y="27"/>
                    <a:pt x="100" y="27"/>
                    <a:pt x="100" y="27"/>
                  </a:cubicBezTo>
                  <a:cubicBezTo>
                    <a:pt x="99" y="28"/>
                    <a:pt x="97" y="28"/>
                    <a:pt x="96" y="27"/>
                  </a:cubicBezTo>
                  <a:cubicBezTo>
                    <a:pt x="93" y="26"/>
                    <a:pt x="90" y="24"/>
                    <a:pt x="86" y="23"/>
                  </a:cubicBezTo>
                  <a:cubicBezTo>
                    <a:pt x="85" y="23"/>
                    <a:pt x="84" y="22"/>
                    <a:pt x="84" y="20"/>
                  </a:cubicBezTo>
                  <a:cubicBezTo>
                    <a:pt x="84" y="6"/>
                    <a:pt x="84" y="6"/>
                    <a:pt x="84" y="6"/>
                  </a:cubicBezTo>
                  <a:cubicBezTo>
                    <a:pt x="60" y="6"/>
                    <a:pt x="60" y="6"/>
                    <a:pt x="60" y="6"/>
                  </a:cubicBezTo>
                  <a:cubicBezTo>
                    <a:pt x="60" y="20"/>
                    <a:pt x="60" y="20"/>
                    <a:pt x="60" y="20"/>
                  </a:cubicBezTo>
                  <a:cubicBezTo>
                    <a:pt x="60" y="22"/>
                    <a:pt x="59" y="23"/>
                    <a:pt x="58" y="23"/>
                  </a:cubicBezTo>
                  <a:cubicBezTo>
                    <a:pt x="54" y="24"/>
                    <a:pt x="51" y="26"/>
                    <a:pt x="47" y="27"/>
                  </a:cubicBezTo>
                  <a:cubicBezTo>
                    <a:pt x="46" y="28"/>
                    <a:pt x="45" y="28"/>
                    <a:pt x="44" y="27"/>
                  </a:cubicBezTo>
                  <a:cubicBezTo>
                    <a:pt x="34" y="17"/>
                    <a:pt x="34" y="17"/>
                    <a:pt x="34" y="17"/>
                  </a:cubicBezTo>
                  <a:cubicBezTo>
                    <a:pt x="17" y="34"/>
                    <a:pt x="17" y="34"/>
                    <a:pt x="17" y="34"/>
                  </a:cubicBezTo>
                  <a:cubicBezTo>
                    <a:pt x="27" y="44"/>
                    <a:pt x="27" y="44"/>
                    <a:pt x="27" y="44"/>
                  </a:cubicBezTo>
                  <a:cubicBezTo>
                    <a:pt x="28" y="45"/>
                    <a:pt x="28" y="46"/>
                    <a:pt x="27" y="47"/>
                  </a:cubicBezTo>
                  <a:cubicBezTo>
                    <a:pt x="26" y="51"/>
                    <a:pt x="24" y="54"/>
                    <a:pt x="23" y="58"/>
                  </a:cubicBezTo>
                  <a:cubicBezTo>
                    <a:pt x="23" y="59"/>
                    <a:pt x="21" y="60"/>
                    <a:pt x="20" y="60"/>
                  </a:cubicBezTo>
                  <a:cubicBezTo>
                    <a:pt x="6" y="60"/>
                    <a:pt x="6" y="60"/>
                    <a:pt x="6" y="60"/>
                  </a:cubicBezTo>
                  <a:lnTo>
                    <a:pt x="6" y="84"/>
                  </a:lnTo>
                  <a:close/>
                  <a:moveTo>
                    <a:pt x="36" y="69"/>
                  </a:moveTo>
                  <a:cubicBezTo>
                    <a:pt x="24" y="69"/>
                    <a:pt x="24" y="69"/>
                    <a:pt x="24" y="69"/>
                  </a:cubicBezTo>
                  <a:cubicBezTo>
                    <a:pt x="24" y="75"/>
                    <a:pt x="24" y="75"/>
                    <a:pt x="24" y="75"/>
                  </a:cubicBezTo>
                  <a:cubicBezTo>
                    <a:pt x="36" y="75"/>
                    <a:pt x="36" y="75"/>
                    <a:pt x="36" y="75"/>
                  </a:cubicBezTo>
                  <a:cubicBezTo>
                    <a:pt x="41" y="75"/>
                    <a:pt x="45" y="71"/>
                    <a:pt x="45" y="66"/>
                  </a:cubicBezTo>
                  <a:cubicBezTo>
                    <a:pt x="45" y="66"/>
                    <a:pt x="45" y="66"/>
                    <a:pt x="45" y="66"/>
                  </a:cubicBezTo>
                  <a:cubicBezTo>
                    <a:pt x="45" y="51"/>
                    <a:pt x="45" y="51"/>
                    <a:pt x="45" y="51"/>
                  </a:cubicBezTo>
                  <a:cubicBezTo>
                    <a:pt x="39" y="51"/>
                    <a:pt x="39" y="51"/>
                    <a:pt x="39" y="51"/>
                  </a:cubicBezTo>
                  <a:cubicBezTo>
                    <a:pt x="39" y="66"/>
                    <a:pt x="39" y="66"/>
                    <a:pt x="39" y="66"/>
                  </a:cubicBezTo>
                  <a:cubicBezTo>
                    <a:pt x="39" y="67"/>
                    <a:pt x="38" y="69"/>
                    <a:pt x="36" y="69"/>
                  </a:cubicBezTo>
                  <a:cubicBezTo>
                    <a:pt x="36" y="69"/>
                    <a:pt x="36" y="69"/>
                    <a:pt x="36" y="69"/>
                  </a:cubicBezTo>
                  <a:close/>
                  <a:moveTo>
                    <a:pt x="57" y="72"/>
                  </a:moveTo>
                  <a:cubicBezTo>
                    <a:pt x="57" y="72"/>
                    <a:pt x="57" y="72"/>
                    <a:pt x="58" y="72"/>
                  </a:cubicBezTo>
                  <a:cubicBezTo>
                    <a:pt x="60" y="72"/>
                    <a:pt x="62" y="70"/>
                    <a:pt x="62" y="68"/>
                  </a:cubicBezTo>
                  <a:cubicBezTo>
                    <a:pt x="57" y="64"/>
                    <a:pt x="54" y="57"/>
                    <a:pt x="54" y="48"/>
                  </a:cubicBezTo>
                  <a:cubicBezTo>
                    <a:pt x="54" y="42"/>
                    <a:pt x="54" y="42"/>
                    <a:pt x="54" y="42"/>
                  </a:cubicBezTo>
                  <a:cubicBezTo>
                    <a:pt x="54" y="42"/>
                    <a:pt x="54" y="41"/>
                    <a:pt x="54" y="41"/>
                  </a:cubicBezTo>
                  <a:cubicBezTo>
                    <a:pt x="56" y="34"/>
                    <a:pt x="61" y="29"/>
                    <a:pt x="68" y="27"/>
                  </a:cubicBezTo>
                  <a:cubicBezTo>
                    <a:pt x="78" y="25"/>
                    <a:pt x="87" y="31"/>
                    <a:pt x="90" y="41"/>
                  </a:cubicBezTo>
                  <a:cubicBezTo>
                    <a:pt x="90" y="41"/>
                    <a:pt x="90" y="42"/>
                    <a:pt x="90" y="42"/>
                  </a:cubicBezTo>
                  <a:cubicBezTo>
                    <a:pt x="90" y="48"/>
                    <a:pt x="90" y="48"/>
                    <a:pt x="90" y="48"/>
                  </a:cubicBezTo>
                  <a:cubicBezTo>
                    <a:pt x="90" y="57"/>
                    <a:pt x="86" y="64"/>
                    <a:pt x="81" y="68"/>
                  </a:cubicBezTo>
                  <a:cubicBezTo>
                    <a:pt x="82" y="71"/>
                    <a:pt x="84" y="72"/>
                    <a:pt x="87" y="72"/>
                  </a:cubicBezTo>
                  <a:cubicBezTo>
                    <a:pt x="95" y="72"/>
                    <a:pt x="102" y="78"/>
                    <a:pt x="102" y="87"/>
                  </a:cubicBezTo>
                  <a:cubicBezTo>
                    <a:pt x="102" y="111"/>
                    <a:pt x="102" y="111"/>
                    <a:pt x="102" y="111"/>
                  </a:cubicBezTo>
                  <a:cubicBezTo>
                    <a:pt x="96" y="111"/>
                    <a:pt x="96" y="111"/>
                    <a:pt x="96" y="111"/>
                  </a:cubicBezTo>
                  <a:cubicBezTo>
                    <a:pt x="96" y="87"/>
                    <a:pt x="96" y="87"/>
                    <a:pt x="96" y="87"/>
                  </a:cubicBezTo>
                  <a:cubicBezTo>
                    <a:pt x="96" y="82"/>
                    <a:pt x="92" y="78"/>
                    <a:pt x="87" y="78"/>
                  </a:cubicBezTo>
                  <a:cubicBezTo>
                    <a:pt x="86" y="78"/>
                    <a:pt x="86" y="78"/>
                    <a:pt x="86" y="78"/>
                  </a:cubicBezTo>
                  <a:cubicBezTo>
                    <a:pt x="82" y="78"/>
                    <a:pt x="78" y="75"/>
                    <a:pt x="76" y="71"/>
                  </a:cubicBezTo>
                  <a:cubicBezTo>
                    <a:pt x="75" y="72"/>
                    <a:pt x="73" y="72"/>
                    <a:pt x="72" y="72"/>
                  </a:cubicBezTo>
                  <a:cubicBezTo>
                    <a:pt x="70" y="72"/>
                    <a:pt x="69" y="72"/>
                    <a:pt x="68" y="71"/>
                  </a:cubicBezTo>
                  <a:cubicBezTo>
                    <a:pt x="66" y="75"/>
                    <a:pt x="62" y="78"/>
                    <a:pt x="57" y="78"/>
                  </a:cubicBezTo>
                  <a:cubicBezTo>
                    <a:pt x="52" y="78"/>
                    <a:pt x="48" y="82"/>
                    <a:pt x="48" y="87"/>
                  </a:cubicBezTo>
                  <a:cubicBezTo>
                    <a:pt x="48" y="111"/>
                    <a:pt x="48" y="111"/>
                    <a:pt x="48" y="111"/>
                  </a:cubicBezTo>
                  <a:cubicBezTo>
                    <a:pt x="42" y="111"/>
                    <a:pt x="42" y="111"/>
                    <a:pt x="42" y="111"/>
                  </a:cubicBezTo>
                  <a:cubicBezTo>
                    <a:pt x="42" y="87"/>
                    <a:pt x="42" y="87"/>
                    <a:pt x="42" y="87"/>
                  </a:cubicBezTo>
                  <a:cubicBezTo>
                    <a:pt x="42" y="78"/>
                    <a:pt x="49" y="72"/>
                    <a:pt x="57" y="72"/>
                  </a:cubicBezTo>
                  <a:close/>
                  <a:moveTo>
                    <a:pt x="72" y="66"/>
                  </a:moveTo>
                  <a:cubicBezTo>
                    <a:pt x="78" y="66"/>
                    <a:pt x="84" y="58"/>
                    <a:pt x="84" y="48"/>
                  </a:cubicBezTo>
                  <a:cubicBezTo>
                    <a:pt x="84" y="42"/>
                    <a:pt x="84" y="42"/>
                    <a:pt x="84" y="42"/>
                  </a:cubicBezTo>
                  <a:cubicBezTo>
                    <a:pt x="84" y="42"/>
                    <a:pt x="84" y="42"/>
                    <a:pt x="84" y="42"/>
                  </a:cubicBezTo>
                  <a:cubicBezTo>
                    <a:pt x="83" y="38"/>
                    <a:pt x="79" y="34"/>
                    <a:pt x="75" y="33"/>
                  </a:cubicBezTo>
                  <a:cubicBezTo>
                    <a:pt x="68" y="32"/>
                    <a:pt x="61" y="36"/>
                    <a:pt x="60" y="42"/>
                  </a:cubicBezTo>
                  <a:cubicBezTo>
                    <a:pt x="60" y="48"/>
                    <a:pt x="60" y="48"/>
                    <a:pt x="60" y="48"/>
                  </a:cubicBezTo>
                  <a:cubicBezTo>
                    <a:pt x="60" y="58"/>
                    <a:pt x="65" y="66"/>
                    <a:pt x="72" y="66"/>
                  </a:cubicBezTo>
                  <a:close/>
                </a:path>
              </a:pathLst>
            </a:custGeom>
            <a:gradFill>
              <a:gsLst>
                <a:gs pos="0">
                  <a:schemeClr val="accent3"/>
                </a:gs>
                <a:gs pos="50000">
                  <a:schemeClr val="accent2"/>
                </a:gs>
                <a:gs pos="100000">
                  <a:schemeClr val="accent1"/>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18" name="Picture 17" descr="sport-1525286_1280.png"/>
            <p:cNvPicPr>
              <a:picLocks noChangeAspect="1"/>
            </p:cNvPicPr>
            <p:nvPr/>
          </p:nvPicPr>
          <p:blipFill>
            <a:blip r:embed="rId5" cstate="print"/>
            <a:stretch>
              <a:fillRect/>
            </a:stretch>
          </p:blipFill>
          <p:spPr>
            <a:xfrm>
              <a:off x="609600" y="2057400"/>
              <a:ext cx="1638300" cy="3276600"/>
            </a:xfrm>
            <a:prstGeom prst="rect">
              <a:avLst/>
            </a:prstGeom>
          </p:spPr>
        </p:pic>
        <p:sp>
          <p:nvSpPr>
            <p:cNvPr id="20" name="Rectangle 19"/>
            <p:cNvSpPr/>
            <p:nvPr/>
          </p:nvSpPr>
          <p:spPr>
            <a:xfrm>
              <a:off x="0" y="0"/>
              <a:ext cx="9906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 </a:t>
              </a:r>
            </a:p>
            <a:p>
              <a:pPr marL="285750" indent="-285750" algn="ctr">
                <a:buFont typeface="Arial" panose="020B0604020202020204" pitchFamily="34" charset="0"/>
                <a:buChar char="•"/>
              </a:pPr>
              <a:r>
                <a:rPr lang="te-IN" sz="1600" b="1" dirty="0">
                  <a:solidFill>
                    <a:schemeClr val="bg1"/>
                  </a:solidFill>
                  <a:latin typeface="ITC Kabel Std Book" panose="020D0402020204020904" pitchFamily="34" charset="0"/>
                </a:rPr>
                <a:t>డిస్ప్రాక్సియా పై అవగాహన</a:t>
              </a:r>
              <a:r>
                <a:rPr lang="en-GB" sz="1600" b="1" dirty="0">
                  <a:solidFill>
                    <a:schemeClr val="bg1"/>
                  </a:solidFill>
                  <a:latin typeface="ITC Kabel Std Book" panose="020D0402020204020904" pitchFamily="34" charset="0"/>
                </a:rPr>
                <a:t>  </a:t>
              </a:r>
              <a:r>
                <a:rPr lang="en-US" sz="1600" dirty="0">
                  <a:solidFill>
                    <a:schemeClr val="bg1"/>
                  </a:solidFill>
                </a:rPr>
                <a:t>•  </a:t>
              </a:r>
              <a:r>
                <a:rPr lang="te-IN" sz="1600" b="1" dirty="0">
                  <a:solidFill>
                    <a:schemeClr val="bg1"/>
                  </a:solidFill>
                  <a:latin typeface="ITC Kabel Std Book" panose="020D0402020204020904" pitchFamily="34" charset="0"/>
                </a:rPr>
                <a:t>కారణాలను తెలుసుకోవడం</a:t>
              </a:r>
              <a:r>
                <a:rPr lang="en-US" sz="1600" dirty="0">
                  <a:solidFill>
                    <a:schemeClr val="bg1"/>
                  </a:solidFill>
                </a:rPr>
                <a:t>•  </a:t>
              </a:r>
              <a:r>
                <a:rPr lang="te-IN" sz="1600" b="1" dirty="0">
                  <a:solidFill>
                    <a:schemeClr val="bg1"/>
                  </a:solidFill>
                  <a:latin typeface="ITC Kabel Std Book" panose="020D0402020204020904" pitchFamily="34" charset="0"/>
                </a:rPr>
                <a:t>సంకేతాలను గుర్తించే మార్గం </a:t>
              </a:r>
              <a:r>
                <a:rPr lang="en-US" sz="1600" dirty="0">
                  <a:solidFill>
                    <a:schemeClr val="bg1"/>
                  </a:solidFill>
                </a:rPr>
                <a:t>•  </a:t>
              </a:r>
              <a:r>
                <a:rPr lang="te-IN" sz="1600" b="1" dirty="0">
                  <a:solidFill>
                    <a:schemeClr val="bg1"/>
                  </a:solidFill>
                  <a:latin typeface="ITC Kabel Std Book" panose="020D0402020204020904" pitchFamily="34" charset="0"/>
                </a:rPr>
                <a:t>తల్లిదండ్రులకు కొన్ని సూచనలు</a:t>
              </a:r>
              <a:endParaRPr lang="en-US" sz="1600" b="1" dirty="0">
                <a:solidFill>
                  <a:schemeClr val="bg1"/>
                </a:solidFill>
                <a:latin typeface="ITC Kabel Std Book" panose="020D0402020204020904" pitchFamily="34" charset="0"/>
              </a:endParaRPr>
            </a:p>
            <a:p>
              <a:pPr algn="ctr"/>
              <a:endParaRPr lang="en-US" sz="1600" b="1"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906000" cy="6858000"/>
            <a:chOff x="0" y="0"/>
            <a:chExt cx="9906000" cy="6858000"/>
          </a:xfrm>
        </p:grpSpPr>
        <p:grpSp>
          <p:nvGrpSpPr>
            <p:cNvPr id="2" name="Group 8"/>
            <p:cNvGrpSpPr/>
            <p:nvPr/>
          </p:nvGrpSpPr>
          <p:grpSpPr>
            <a:xfrm>
              <a:off x="0" y="5562600"/>
              <a:ext cx="9729192" cy="1295400"/>
              <a:chOff x="0" y="5562600"/>
              <a:chExt cx="9729192" cy="1295400"/>
            </a:xfrm>
          </p:grpSpPr>
          <p:pic>
            <p:nvPicPr>
              <p:cNvPr id="4" name="Picture 3" descr="ND_logo.png"/>
              <p:cNvPicPr>
                <a:picLocks noChangeAspect="1"/>
              </p:cNvPicPr>
              <p:nvPr/>
            </p:nvPicPr>
            <p:blipFill>
              <a:blip r:embed="rId2" cstate="print"/>
              <a:stretch>
                <a:fillRect/>
              </a:stretch>
            </p:blipFill>
            <p:spPr>
              <a:xfrm>
                <a:off x="3886200" y="5943600"/>
                <a:ext cx="1400541" cy="609600"/>
              </a:xfrm>
              <a:prstGeom prst="rect">
                <a:avLst/>
              </a:prstGeom>
            </p:spPr>
          </p:pic>
          <p:pic>
            <p:nvPicPr>
              <p:cNvPr id="6" name="Picture 5" descr="kids-3171905_1280.png"/>
              <p:cNvPicPr>
                <a:picLocks noChangeAspect="1"/>
              </p:cNvPicPr>
              <p:nvPr/>
            </p:nvPicPr>
            <p:blipFill>
              <a:blip r:embed="rId3" cstate="print"/>
              <a:srcRect r="-640" b="49020"/>
              <a:stretch>
                <a:fillRect/>
              </a:stretch>
            </p:blipFill>
            <p:spPr>
              <a:xfrm>
                <a:off x="0" y="5637039"/>
                <a:ext cx="2286000" cy="1220961"/>
              </a:xfrm>
              <a:prstGeom prst="rect">
                <a:avLst/>
              </a:prstGeom>
            </p:spPr>
          </p:pic>
          <p:pic>
            <p:nvPicPr>
              <p:cNvPr id="7" name="Picture 6" descr="kids-3171905_1280.png"/>
              <p:cNvPicPr>
                <a:picLocks noChangeAspect="1"/>
              </p:cNvPicPr>
              <p:nvPr/>
            </p:nvPicPr>
            <p:blipFill>
              <a:blip r:embed="rId4" cstate="print"/>
              <a:srcRect t="54444"/>
              <a:stretch>
                <a:fillRect/>
              </a:stretch>
            </p:blipFill>
            <p:spPr>
              <a:xfrm>
                <a:off x="7086600" y="5562600"/>
                <a:ext cx="2642592" cy="1269296"/>
              </a:xfrm>
              <a:prstGeom prst="rect">
                <a:avLst/>
              </a:prstGeom>
            </p:spPr>
          </p:pic>
          <p:sp>
            <p:nvSpPr>
              <p:cNvPr id="8" name="TextBox 7"/>
              <p:cNvSpPr txBox="1"/>
              <p:nvPr/>
            </p:nvSpPr>
            <p:spPr>
              <a:xfrm>
                <a:off x="3657600" y="6581001"/>
                <a:ext cx="1906612" cy="276999"/>
              </a:xfrm>
              <a:prstGeom prst="rect">
                <a:avLst/>
              </a:prstGeom>
              <a:noFill/>
            </p:spPr>
            <p:txBody>
              <a:bodyPr wrap="none" rtlCol="0">
                <a:spAutoFit/>
              </a:bodyPr>
              <a:lstStyle/>
              <a:p>
                <a:r>
                  <a:rPr lang="te-IN" sz="1200" i="1" dirty="0"/>
                  <a:t>ఫరీదా రాజ్ , ప్రత్యేక విద్యావేత్త </a:t>
                </a:r>
                <a:endParaRPr lang="en-US" sz="1200" i="1" dirty="0"/>
              </a:p>
            </p:txBody>
          </p:sp>
        </p:grpSp>
        <p:sp>
          <p:nvSpPr>
            <p:cNvPr id="11" name="TextBox 10"/>
            <p:cNvSpPr txBox="1"/>
            <p:nvPr/>
          </p:nvSpPr>
          <p:spPr>
            <a:xfrm>
              <a:off x="1706690" y="685800"/>
              <a:ext cx="4677884" cy="523220"/>
            </a:xfrm>
            <a:prstGeom prst="rect">
              <a:avLst/>
            </a:prstGeom>
            <a:noFill/>
          </p:spPr>
          <p:txBody>
            <a:bodyPr wrap="none" rtlCol="0">
              <a:spAutoFit/>
            </a:bodyPr>
            <a:lstStyle/>
            <a:p>
              <a:pPr lvl="0" algn="ctr"/>
              <a:r>
                <a:rPr lang="te-IN" sz="2800" b="1" dirty="0">
                  <a:solidFill>
                    <a:schemeClr val="tx1">
                      <a:lumMod val="65000"/>
                      <a:lumOff val="35000"/>
                    </a:schemeClr>
                  </a:solidFill>
                  <a:latin typeface="ITC Kabel Std Book" panose="020D0402020204020904" pitchFamily="34" charset="0"/>
                </a:rPr>
                <a:t>డిస్ప్రాక్సియా ను అర్ధం చేసుకోవడం</a:t>
              </a:r>
              <a:endParaRPr lang="en-US" sz="2800" dirty="0">
                <a:solidFill>
                  <a:schemeClr val="tx1">
                    <a:lumMod val="65000"/>
                    <a:lumOff val="35000"/>
                  </a:schemeClr>
                </a:solidFill>
              </a:endParaRPr>
            </a:p>
          </p:txBody>
        </p:sp>
        <p:sp>
          <p:nvSpPr>
            <p:cNvPr id="15" name="TextBox 14"/>
            <p:cNvSpPr txBox="1"/>
            <p:nvPr/>
          </p:nvSpPr>
          <p:spPr>
            <a:xfrm>
              <a:off x="1981200" y="1295400"/>
              <a:ext cx="6248400" cy="369332"/>
            </a:xfrm>
            <a:prstGeom prst="rect">
              <a:avLst/>
            </a:prstGeom>
            <a:noFill/>
          </p:spPr>
          <p:txBody>
            <a:bodyPr wrap="square" rtlCol="0">
              <a:spAutoFit/>
            </a:bodyPr>
            <a:lstStyle/>
            <a:p>
              <a:r>
                <a:rPr lang="te-IN" b="1" dirty="0"/>
                <a:t>డిస్ప్రాక్సియా ఉన్న 10 ఏళ్ల బాలుడి ఉదాహరణ</a:t>
              </a:r>
              <a:endParaRPr lang="en-US" dirty="0"/>
            </a:p>
          </p:txBody>
        </p:sp>
        <p:sp>
          <p:nvSpPr>
            <p:cNvPr id="19" name="Freeform 18"/>
            <p:cNvSpPr>
              <a:spLocks noEditPoints="1"/>
            </p:cNvSpPr>
            <p:nvPr/>
          </p:nvSpPr>
          <p:spPr bwMode="auto">
            <a:xfrm>
              <a:off x="990600" y="609600"/>
              <a:ext cx="762000" cy="762000"/>
            </a:xfrm>
            <a:custGeom>
              <a:avLst/>
              <a:gdLst>
                <a:gd name="T0" fmla="*/ 105 w 143"/>
                <a:gd name="T1" fmla="*/ 66 h 143"/>
                <a:gd name="T2" fmla="*/ 120 w 143"/>
                <a:gd name="T3" fmla="*/ 75 h 143"/>
                <a:gd name="T4" fmla="*/ 39 w 143"/>
                <a:gd name="T5" fmla="*/ 45 h 143"/>
                <a:gd name="T6" fmla="*/ 39 w 143"/>
                <a:gd name="T7" fmla="*/ 45 h 143"/>
                <a:gd name="T8" fmla="*/ 132 w 143"/>
                <a:gd name="T9" fmla="*/ 75 h 143"/>
                <a:gd name="T10" fmla="*/ 105 w 143"/>
                <a:gd name="T11" fmla="*/ 39 h 143"/>
                <a:gd name="T12" fmla="*/ 84 w 143"/>
                <a:gd name="T13" fmla="*/ 90 h 143"/>
                <a:gd name="T14" fmla="*/ 60 w 143"/>
                <a:gd name="T15" fmla="*/ 90 h 143"/>
                <a:gd name="T16" fmla="*/ 60 w 143"/>
                <a:gd name="T17" fmla="*/ 90 h 143"/>
                <a:gd name="T18" fmla="*/ 12 w 143"/>
                <a:gd name="T19" fmla="*/ 69 h 143"/>
                <a:gd name="T20" fmla="*/ 21 w 143"/>
                <a:gd name="T21" fmla="*/ 46 h 143"/>
                <a:gd name="T22" fmla="*/ 30 w 143"/>
                <a:gd name="T23" fmla="*/ 13 h 143"/>
                <a:gd name="T24" fmla="*/ 54 w 143"/>
                <a:gd name="T25" fmla="*/ 18 h 143"/>
                <a:gd name="T26" fmla="*/ 90 w 143"/>
                <a:gd name="T27" fmla="*/ 6 h 143"/>
                <a:gd name="T28" fmla="*/ 106 w 143"/>
                <a:gd name="T29" fmla="*/ 13 h 143"/>
                <a:gd name="T30" fmla="*/ 123 w 143"/>
                <a:gd name="T31" fmla="*/ 46 h 143"/>
                <a:gd name="T32" fmla="*/ 143 w 143"/>
                <a:gd name="T33" fmla="*/ 84 h 143"/>
                <a:gd name="T34" fmla="*/ 131 w 143"/>
                <a:gd name="T35" fmla="*/ 106 h 143"/>
                <a:gd name="T36" fmla="*/ 114 w 143"/>
                <a:gd name="T37" fmla="*/ 131 h 143"/>
                <a:gd name="T38" fmla="*/ 90 w 143"/>
                <a:gd name="T39" fmla="*/ 138 h 143"/>
                <a:gd name="T40" fmla="*/ 54 w 143"/>
                <a:gd name="T41" fmla="*/ 126 h 143"/>
                <a:gd name="T42" fmla="*/ 30 w 143"/>
                <a:gd name="T43" fmla="*/ 131 h 143"/>
                <a:gd name="T44" fmla="*/ 18 w 143"/>
                <a:gd name="T45" fmla="*/ 90 h 143"/>
                <a:gd name="T46" fmla="*/ 6 w 143"/>
                <a:gd name="T47" fmla="*/ 54 h 143"/>
                <a:gd name="T48" fmla="*/ 27 w 143"/>
                <a:gd name="T49" fmla="*/ 96 h 143"/>
                <a:gd name="T50" fmla="*/ 44 w 143"/>
                <a:gd name="T51" fmla="*/ 117 h 143"/>
                <a:gd name="T52" fmla="*/ 60 w 143"/>
                <a:gd name="T53" fmla="*/ 138 h 143"/>
                <a:gd name="T54" fmla="*/ 96 w 143"/>
                <a:gd name="T55" fmla="*/ 116 h 143"/>
                <a:gd name="T56" fmla="*/ 127 w 143"/>
                <a:gd name="T57" fmla="*/ 110 h 143"/>
                <a:gd name="T58" fmla="*/ 123 w 143"/>
                <a:gd name="T59" fmla="*/ 84 h 143"/>
                <a:gd name="T60" fmla="*/ 121 w 143"/>
                <a:gd name="T61" fmla="*/ 58 h 143"/>
                <a:gd name="T62" fmla="*/ 110 w 143"/>
                <a:gd name="T63" fmla="*/ 17 h 143"/>
                <a:gd name="T64" fmla="*/ 84 w 143"/>
                <a:gd name="T65" fmla="*/ 20 h 143"/>
                <a:gd name="T66" fmla="*/ 58 w 143"/>
                <a:gd name="T67" fmla="*/ 23 h 143"/>
                <a:gd name="T68" fmla="*/ 17 w 143"/>
                <a:gd name="T69" fmla="*/ 34 h 143"/>
                <a:gd name="T70" fmla="*/ 20 w 143"/>
                <a:gd name="T71" fmla="*/ 60 h 143"/>
                <a:gd name="T72" fmla="*/ 24 w 143"/>
                <a:gd name="T73" fmla="*/ 69 h 143"/>
                <a:gd name="T74" fmla="*/ 45 w 143"/>
                <a:gd name="T75" fmla="*/ 66 h 143"/>
                <a:gd name="T76" fmla="*/ 36 w 143"/>
                <a:gd name="T77" fmla="*/ 69 h 143"/>
                <a:gd name="T78" fmla="*/ 62 w 143"/>
                <a:gd name="T79" fmla="*/ 68 h 143"/>
                <a:gd name="T80" fmla="*/ 68 w 143"/>
                <a:gd name="T81" fmla="*/ 27 h 143"/>
                <a:gd name="T82" fmla="*/ 81 w 143"/>
                <a:gd name="T83" fmla="*/ 68 h 143"/>
                <a:gd name="T84" fmla="*/ 96 w 143"/>
                <a:gd name="T85" fmla="*/ 111 h 143"/>
                <a:gd name="T86" fmla="*/ 76 w 143"/>
                <a:gd name="T87" fmla="*/ 71 h 143"/>
                <a:gd name="T88" fmla="*/ 48 w 143"/>
                <a:gd name="T89" fmla="*/ 87 h 143"/>
                <a:gd name="T90" fmla="*/ 57 w 143"/>
                <a:gd name="T91" fmla="*/ 72 h 143"/>
                <a:gd name="T92" fmla="*/ 84 w 143"/>
                <a:gd name="T93" fmla="*/ 42 h 143"/>
                <a:gd name="T94" fmla="*/ 72 w 143"/>
                <a:gd name="T95" fmla="*/ 6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143">
                  <a:moveTo>
                    <a:pt x="99" y="66"/>
                  </a:moveTo>
                  <a:cubicBezTo>
                    <a:pt x="99" y="51"/>
                    <a:pt x="99" y="51"/>
                    <a:pt x="99" y="51"/>
                  </a:cubicBezTo>
                  <a:cubicBezTo>
                    <a:pt x="105" y="51"/>
                    <a:pt x="105" y="51"/>
                    <a:pt x="105" y="51"/>
                  </a:cubicBezTo>
                  <a:cubicBezTo>
                    <a:pt x="105" y="66"/>
                    <a:pt x="105" y="66"/>
                    <a:pt x="105" y="66"/>
                  </a:cubicBezTo>
                  <a:cubicBezTo>
                    <a:pt x="105" y="66"/>
                    <a:pt x="105" y="66"/>
                    <a:pt x="105" y="66"/>
                  </a:cubicBezTo>
                  <a:cubicBezTo>
                    <a:pt x="105" y="68"/>
                    <a:pt x="106" y="69"/>
                    <a:pt x="108" y="69"/>
                  </a:cubicBezTo>
                  <a:cubicBezTo>
                    <a:pt x="120" y="69"/>
                    <a:pt x="120" y="69"/>
                    <a:pt x="120" y="69"/>
                  </a:cubicBezTo>
                  <a:cubicBezTo>
                    <a:pt x="120" y="75"/>
                    <a:pt x="120" y="75"/>
                    <a:pt x="120" y="75"/>
                  </a:cubicBezTo>
                  <a:cubicBezTo>
                    <a:pt x="108" y="75"/>
                    <a:pt x="108" y="75"/>
                    <a:pt x="108" y="75"/>
                  </a:cubicBezTo>
                  <a:cubicBezTo>
                    <a:pt x="107" y="75"/>
                    <a:pt x="107" y="75"/>
                    <a:pt x="107" y="75"/>
                  </a:cubicBezTo>
                  <a:cubicBezTo>
                    <a:pt x="102" y="75"/>
                    <a:pt x="99" y="71"/>
                    <a:pt x="99" y="66"/>
                  </a:cubicBezTo>
                  <a:close/>
                  <a:moveTo>
                    <a:pt x="39" y="45"/>
                  </a:moveTo>
                  <a:cubicBezTo>
                    <a:pt x="45" y="45"/>
                    <a:pt x="45" y="45"/>
                    <a:pt x="45" y="45"/>
                  </a:cubicBezTo>
                  <a:cubicBezTo>
                    <a:pt x="45" y="39"/>
                    <a:pt x="45" y="39"/>
                    <a:pt x="45" y="39"/>
                  </a:cubicBezTo>
                  <a:cubicBezTo>
                    <a:pt x="39" y="39"/>
                    <a:pt x="39" y="39"/>
                    <a:pt x="39" y="39"/>
                  </a:cubicBezTo>
                  <a:lnTo>
                    <a:pt x="39" y="45"/>
                  </a:lnTo>
                  <a:close/>
                  <a:moveTo>
                    <a:pt x="132" y="69"/>
                  </a:moveTo>
                  <a:cubicBezTo>
                    <a:pt x="126" y="69"/>
                    <a:pt x="126" y="69"/>
                    <a:pt x="126" y="69"/>
                  </a:cubicBezTo>
                  <a:cubicBezTo>
                    <a:pt x="126" y="75"/>
                    <a:pt x="126" y="75"/>
                    <a:pt x="126" y="75"/>
                  </a:cubicBezTo>
                  <a:cubicBezTo>
                    <a:pt x="132" y="75"/>
                    <a:pt x="132" y="75"/>
                    <a:pt x="132" y="75"/>
                  </a:cubicBezTo>
                  <a:lnTo>
                    <a:pt x="132" y="69"/>
                  </a:lnTo>
                  <a:close/>
                  <a:moveTo>
                    <a:pt x="99" y="45"/>
                  </a:moveTo>
                  <a:cubicBezTo>
                    <a:pt x="105" y="45"/>
                    <a:pt x="105" y="45"/>
                    <a:pt x="105" y="45"/>
                  </a:cubicBezTo>
                  <a:cubicBezTo>
                    <a:pt x="105" y="39"/>
                    <a:pt x="105" y="39"/>
                    <a:pt x="105" y="39"/>
                  </a:cubicBezTo>
                  <a:cubicBezTo>
                    <a:pt x="99" y="39"/>
                    <a:pt x="99" y="39"/>
                    <a:pt x="99" y="39"/>
                  </a:cubicBezTo>
                  <a:lnTo>
                    <a:pt x="99" y="45"/>
                  </a:lnTo>
                  <a:close/>
                  <a:moveTo>
                    <a:pt x="90" y="90"/>
                  </a:moveTo>
                  <a:cubicBezTo>
                    <a:pt x="84" y="90"/>
                    <a:pt x="84" y="90"/>
                    <a:pt x="84" y="90"/>
                  </a:cubicBezTo>
                  <a:cubicBezTo>
                    <a:pt x="84" y="111"/>
                    <a:pt x="84" y="111"/>
                    <a:pt x="84" y="111"/>
                  </a:cubicBezTo>
                  <a:cubicBezTo>
                    <a:pt x="90" y="111"/>
                    <a:pt x="90" y="111"/>
                    <a:pt x="90" y="111"/>
                  </a:cubicBezTo>
                  <a:lnTo>
                    <a:pt x="90" y="90"/>
                  </a:lnTo>
                  <a:close/>
                  <a:moveTo>
                    <a:pt x="60" y="90"/>
                  </a:moveTo>
                  <a:cubicBezTo>
                    <a:pt x="54" y="90"/>
                    <a:pt x="54" y="90"/>
                    <a:pt x="54" y="90"/>
                  </a:cubicBezTo>
                  <a:cubicBezTo>
                    <a:pt x="54" y="111"/>
                    <a:pt x="54" y="111"/>
                    <a:pt x="54" y="111"/>
                  </a:cubicBezTo>
                  <a:cubicBezTo>
                    <a:pt x="60" y="111"/>
                    <a:pt x="60" y="111"/>
                    <a:pt x="60" y="111"/>
                  </a:cubicBezTo>
                  <a:lnTo>
                    <a:pt x="60" y="90"/>
                  </a:lnTo>
                  <a:close/>
                  <a:moveTo>
                    <a:pt x="12" y="75"/>
                  </a:moveTo>
                  <a:cubicBezTo>
                    <a:pt x="18" y="75"/>
                    <a:pt x="18" y="75"/>
                    <a:pt x="18" y="75"/>
                  </a:cubicBezTo>
                  <a:cubicBezTo>
                    <a:pt x="18" y="69"/>
                    <a:pt x="18" y="69"/>
                    <a:pt x="18" y="69"/>
                  </a:cubicBezTo>
                  <a:cubicBezTo>
                    <a:pt x="12" y="69"/>
                    <a:pt x="12" y="69"/>
                    <a:pt x="12" y="69"/>
                  </a:cubicBezTo>
                  <a:lnTo>
                    <a:pt x="12" y="75"/>
                  </a:lnTo>
                  <a:close/>
                  <a:moveTo>
                    <a:pt x="6" y="54"/>
                  </a:moveTo>
                  <a:cubicBezTo>
                    <a:pt x="18" y="54"/>
                    <a:pt x="18" y="54"/>
                    <a:pt x="18" y="54"/>
                  </a:cubicBezTo>
                  <a:cubicBezTo>
                    <a:pt x="19" y="51"/>
                    <a:pt x="20" y="49"/>
                    <a:pt x="21" y="46"/>
                  </a:cubicBezTo>
                  <a:cubicBezTo>
                    <a:pt x="13" y="38"/>
                    <a:pt x="13" y="38"/>
                    <a:pt x="13" y="38"/>
                  </a:cubicBezTo>
                  <a:cubicBezTo>
                    <a:pt x="13" y="38"/>
                    <a:pt x="13" y="38"/>
                    <a:pt x="13" y="38"/>
                  </a:cubicBezTo>
                  <a:cubicBezTo>
                    <a:pt x="10" y="36"/>
                    <a:pt x="10" y="32"/>
                    <a:pt x="13" y="30"/>
                  </a:cubicBezTo>
                  <a:cubicBezTo>
                    <a:pt x="30" y="13"/>
                    <a:pt x="30" y="13"/>
                    <a:pt x="30" y="13"/>
                  </a:cubicBezTo>
                  <a:cubicBezTo>
                    <a:pt x="30" y="13"/>
                    <a:pt x="30" y="13"/>
                    <a:pt x="30" y="13"/>
                  </a:cubicBezTo>
                  <a:cubicBezTo>
                    <a:pt x="32" y="10"/>
                    <a:pt x="36" y="10"/>
                    <a:pt x="38" y="13"/>
                  </a:cubicBezTo>
                  <a:cubicBezTo>
                    <a:pt x="46" y="21"/>
                    <a:pt x="46" y="21"/>
                    <a:pt x="46" y="21"/>
                  </a:cubicBezTo>
                  <a:cubicBezTo>
                    <a:pt x="49" y="20"/>
                    <a:pt x="51" y="19"/>
                    <a:pt x="54" y="18"/>
                  </a:cubicBezTo>
                  <a:cubicBezTo>
                    <a:pt x="54" y="6"/>
                    <a:pt x="54" y="6"/>
                    <a:pt x="54" y="6"/>
                  </a:cubicBezTo>
                  <a:cubicBezTo>
                    <a:pt x="54" y="3"/>
                    <a:pt x="57" y="0"/>
                    <a:pt x="60" y="0"/>
                  </a:cubicBezTo>
                  <a:cubicBezTo>
                    <a:pt x="84" y="0"/>
                    <a:pt x="84" y="0"/>
                    <a:pt x="84" y="0"/>
                  </a:cubicBezTo>
                  <a:cubicBezTo>
                    <a:pt x="87" y="0"/>
                    <a:pt x="90" y="3"/>
                    <a:pt x="90" y="6"/>
                  </a:cubicBezTo>
                  <a:cubicBezTo>
                    <a:pt x="90" y="18"/>
                    <a:pt x="90" y="18"/>
                    <a:pt x="90" y="18"/>
                  </a:cubicBezTo>
                  <a:cubicBezTo>
                    <a:pt x="92" y="19"/>
                    <a:pt x="95" y="20"/>
                    <a:pt x="97" y="21"/>
                  </a:cubicBezTo>
                  <a:cubicBezTo>
                    <a:pt x="106" y="13"/>
                    <a:pt x="106" y="13"/>
                    <a:pt x="106" y="13"/>
                  </a:cubicBezTo>
                  <a:cubicBezTo>
                    <a:pt x="106" y="13"/>
                    <a:pt x="106" y="13"/>
                    <a:pt x="106" y="13"/>
                  </a:cubicBezTo>
                  <a:cubicBezTo>
                    <a:pt x="108" y="10"/>
                    <a:pt x="112" y="10"/>
                    <a:pt x="114" y="13"/>
                  </a:cubicBezTo>
                  <a:cubicBezTo>
                    <a:pt x="131" y="30"/>
                    <a:pt x="131" y="30"/>
                    <a:pt x="131" y="30"/>
                  </a:cubicBezTo>
                  <a:cubicBezTo>
                    <a:pt x="133" y="32"/>
                    <a:pt x="133" y="36"/>
                    <a:pt x="131" y="38"/>
                  </a:cubicBezTo>
                  <a:cubicBezTo>
                    <a:pt x="123" y="46"/>
                    <a:pt x="123" y="46"/>
                    <a:pt x="123" y="46"/>
                  </a:cubicBezTo>
                  <a:cubicBezTo>
                    <a:pt x="124" y="49"/>
                    <a:pt x="125" y="51"/>
                    <a:pt x="126" y="54"/>
                  </a:cubicBezTo>
                  <a:cubicBezTo>
                    <a:pt x="138" y="54"/>
                    <a:pt x="138" y="54"/>
                    <a:pt x="138" y="54"/>
                  </a:cubicBezTo>
                  <a:cubicBezTo>
                    <a:pt x="141" y="54"/>
                    <a:pt x="143" y="57"/>
                    <a:pt x="143" y="60"/>
                  </a:cubicBezTo>
                  <a:cubicBezTo>
                    <a:pt x="143" y="84"/>
                    <a:pt x="143" y="84"/>
                    <a:pt x="143" y="84"/>
                  </a:cubicBezTo>
                  <a:cubicBezTo>
                    <a:pt x="143" y="87"/>
                    <a:pt x="141" y="90"/>
                    <a:pt x="138" y="90"/>
                  </a:cubicBezTo>
                  <a:cubicBezTo>
                    <a:pt x="126" y="90"/>
                    <a:pt x="126" y="90"/>
                    <a:pt x="126" y="90"/>
                  </a:cubicBezTo>
                  <a:cubicBezTo>
                    <a:pt x="125" y="92"/>
                    <a:pt x="124" y="95"/>
                    <a:pt x="123" y="97"/>
                  </a:cubicBezTo>
                  <a:cubicBezTo>
                    <a:pt x="131" y="106"/>
                    <a:pt x="131" y="106"/>
                    <a:pt x="131" y="106"/>
                  </a:cubicBezTo>
                  <a:cubicBezTo>
                    <a:pt x="131" y="106"/>
                    <a:pt x="131" y="106"/>
                    <a:pt x="131" y="106"/>
                  </a:cubicBezTo>
                  <a:cubicBezTo>
                    <a:pt x="133" y="108"/>
                    <a:pt x="133" y="112"/>
                    <a:pt x="131" y="114"/>
                  </a:cubicBezTo>
                  <a:cubicBezTo>
                    <a:pt x="114" y="131"/>
                    <a:pt x="114" y="131"/>
                    <a:pt x="114" y="131"/>
                  </a:cubicBezTo>
                  <a:cubicBezTo>
                    <a:pt x="114" y="131"/>
                    <a:pt x="114" y="131"/>
                    <a:pt x="114" y="131"/>
                  </a:cubicBezTo>
                  <a:cubicBezTo>
                    <a:pt x="112" y="133"/>
                    <a:pt x="108" y="133"/>
                    <a:pt x="106" y="131"/>
                  </a:cubicBezTo>
                  <a:cubicBezTo>
                    <a:pt x="97" y="123"/>
                    <a:pt x="97" y="123"/>
                    <a:pt x="97" y="123"/>
                  </a:cubicBezTo>
                  <a:cubicBezTo>
                    <a:pt x="95" y="124"/>
                    <a:pt x="92" y="125"/>
                    <a:pt x="90" y="126"/>
                  </a:cubicBezTo>
                  <a:cubicBezTo>
                    <a:pt x="90" y="138"/>
                    <a:pt x="90" y="138"/>
                    <a:pt x="90" y="138"/>
                  </a:cubicBezTo>
                  <a:cubicBezTo>
                    <a:pt x="90" y="141"/>
                    <a:pt x="87" y="143"/>
                    <a:pt x="84" y="143"/>
                  </a:cubicBezTo>
                  <a:cubicBezTo>
                    <a:pt x="60" y="143"/>
                    <a:pt x="60" y="143"/>
                    <a:pt x="60" y="143"/>
                  </a:cubicBezTo>
                  <a:cubicBezTo>
                    <a:pt x="57" y="143"/>
                    <a:pt x="54" y="141"/>
                    <a:pt x="54" y="138"/>
                  </a:cubicBezTo>
                  <a:cubicBezTo>
                    <a:pt x="54" y="126"/>
                    <a:pt x="54" y="126"/>
                    <a:pt x="54" y="126"/>
                  </a:cubicBezTo>
                  <a:cubicBezTo>
                    <a:pt x="51" y="125"/>
                    <a:pt x="49" y="124"/>
                    <a:pt x="46" y="123"/>
                  </a:cubicBezTo>
                  <a:cubicBezTo>
                    <a:pt x="38" y="131"/>
                    <a:pt x="38" y="131"/>
                    <a:pt x="38" y="131"/>
                  </a:cubicBezTo>
                  <a:cubicBezTo>
                    <a:pt x="38" y="131"/>
                    <a:pt x="38" y="131"/>
                    <a:pt x="38" y="131"/>
                  </a:cubicBezTo>
                  <a:cubicBezTo>
                    <a:pt x="36" y="133"/>
                    <a:pt x="32" y="133"/>
                    <a:pt x="30" y="131"/>
                  </a:cubicBezTo>
                  <a:cubicBezTo>
                    <a:pt x="13" y="114"/>
                    <a:pt x="13" y="114"/>
                    <a:pt x="13" y="114"/>
                  </a:cubicBezTo>
                  <a:cubicBezTo>
                    <a:pt x="10" y="112"/>
                    <a:pt x="10" y="108"/>
                    <a:pt x="13" y="106"/>
                  </a:cubicBezTo>
                  <a:cubicBezTo>
                    <a:pt x="21" y="97"/>
                    <a:pt x="21" y="97"/>
                    <a:pt x="21" y="97"/>
                  </a:cubicBezTo>
                  <a:cubicBezTo>
                    <a:pt x="20" y="95"/>
                    <a:pt x="19" y="92"/>
                    <a:pt x="18" y="90"/>
                  </a:cubicBezTo>
                  <a:cubicBezTo>
                    <a:pt x="6" y="90"/>
                    <a:pt x="6" y="90"/>
                    <a:pt x="6" y="90"/>
                  </a:cubicBezTo>
                  <a:cubicBezTo>
                    <a:pt x="3" y="90"/>
                    <a:pt x="0" y="87"/>
                    <a:pt x="0" y="84"/>
                  </a:cubicBezTo>
                  <a:cubicBezTo>
                    <a:pt x="0" y="60"/>
                    <a:pt x="0" y="60"/>
                    <a:pt x="0" y="60"/>
                  </a:cubicBezTo>
                  <a:cubicBezTo>
                    <a:pt x="0" y="57"/>
                    <a:pt x="3" y="54"/>
                    <a:pt x="6" y="54"/>
                  </a:cubicBezTo>
                  <a:close/>
                  <a:moveTo>
                    <a:pt x="6" y="84"/>
                  </a:moveTo>
                  <a:cubicBezTo>
                    <a:pt x="20" y="84"/>
                    <a:pt x="20" y="84"/>
                    <a:pt x="20" y="84"/>
                  </a:cubicBezTo>
                  <a:cubicBezTo>
                    <a:pt x="21" y="84"/>
                    <a:pt x="23" y="85"/>
                    <a:pt x="23" y="86"/>
                  </a:cubicBezTo>
                  <a:cubicBezTo>
                    <a:pt x="24" y="90"/>
                    <a:pt x="26" y="93"/>
                    <a:pt x="27" y="96"/>
                  </a:cubicBezTo>
                  <a:cubicBezTo>
                    <a:pt x="28" y="97"/>
                    <a:pt x="28" y="99"/>
                    <a:pt x="27" y="100"/>
                  </a:cubicBezTo>
                  <a:cubicBezTo>
                    <a:pt x="17" y="110"/>
                    <a:pt x="17" y="110"/>
                    <a:pt x="17" y="110"/>
                  </a:cubicBezTo>
                  <a:cubicBezTo>
                    <a:pt x="34" y="127"/>
                    <a:pt x="34" y="127"/>
                    <a:pt x="34" y="127"/>
                  </a:cubicBezTo>
                  <a:cubicBezTo>
                    <a:pt x="44" y="117"/>
                    <a:pt x="44" y="117"/>
                    <a:pt x="44" y="117"/>
                  </a:cubicBezTo>
                  <a:cubicBezTo>
                    <a:pt x="45" y="116"/>
                    <a:pt x="46" y="116"/>
                    <a:pt x="47" y="116"/>
                  </a:cubicBezTo>
                  <a:cubicBezTo>
                    <a:pt x="51" y="118"/>
                    <a:pt x="54" y="120"/>
                    <a:pt x="58" y="121"/>
                  </a:cubicBezTo>
                  <a:cubicBezTo>
                    <a:pt x="59" y="121"/>
                    <a:pt x="60" y="122"/>
                    <a:pt x="60" y="123"/>
                  </a:cubicBezTo>
                  <a:cubicBezTo>
                    <a:pt x="60" y="138"/>
                    <a:pt x="60" y="138"/>
                    <a:pt x="60" y="138"/>
                  </a:cubicBezTo>
                  <a:cubicBezTo>
                    <a:pt x="84" y="138"/>
                    <a:pt x="84" y="138"/>
                    <a:pt x="84" y="138"/>
                  </a:cubicBezTo>
                  <a:cubicBezTo>
                    <a:pt x="84" y="123"/>
                    <a:pt x="84" y="123"/>
                    <a:pt x="84" y="123"/>
                  </a:cubicBezTo>
                  <a:cubicBezTo>
                    <a:pt x="84" y="122"/>
                    <a:pt x="85" y="121"/>
                    <a:pt x="86" y="121"/>
                  </a:cubicBezTo>
                  <a:cubicBezTo>
                    <a:pt x="90" y="120"/>
                    <a:pt x="93" y="118"/>
                    <a:pt x="96" y="116"/>
                  </a:cubicBezTo>
                  <a:cubicBezTo>
                    <a:pt x="97" y="116"/>
                    <a:pt x="97" y="116"/>
                    <a:pt x="98" y="116"/>
                  </a:cubicBezTo>
                  <a:cubicBezTo>
                    <a:pt x="99" y="116"/>
                    <a:pt x="99" y="116"/>
                    <a:pt x="100" y="117"/>
                  </a:cubicBezTo>
                  <a:cubicBezTo>
                    <a:pt x="110" y="127"/>
                    <a:pt x="110" y="127"/>
                    <a:pt x="110" y="127"/>
                  </a:cubicBezTo>
                  <a:cubicBezTo>
                    <a:pt x="127" y="110"/>
                    <a:pt x="127" y="110"/>
                    <a:pt x="127" y="110"/>
                  </a:cubicBezTo>
                  <a:cubicBezTo>
                    <a:pt x="117" y="100"/>
                    <a:pt x="117" y="100"/>
                    <a:pt x="117" y="100"/>
                  </a:cubicBezTo>
                  <a:cubicBezTo>
                    <a:pt x="116" y="99"/>
                    <a:pt x="116" y="97"/>
                    <a:pt x="116" y="96"/>
                  </a:cubicBezTo>
                  <a:cubicBezTo>
                    <a:pt x="118" y="93"/>
                    <a:pt x="120" y="90"/>
                    <a:pt x="121" y="86"/>
                  </a:cubicBezTo>
                  <a:cubicBezTo>
                    <a:pt x="121" y="85"/>
                    <a:pt x="122" y="84"/>
                    <a:pt x="123" y="84"/>
                  </a:cubicBezTo>
                  <a:cubicBezTo>
                    <a:pt x="138" y="84"/>
                    <a:pt x="138" y="84"/>
                    <a:pt x="138" y="84"/>
                  </a:cubicBezTo>
                  <a:cubicBezTo>
                    <a:pt x="138" y="60"/>
                    <a:pt x="138" y="60"/>
                    <a:pt x="138" y="60"/>
                  </a:cubicBezTo>
                  <a:cubicBezTo>
                    <a:pt x="123" y="60"/>
                    <a:pt x="123" y="60"/>
                    <a:pt x="123" y="60"/>
                  </a:cubicBezTo>
                  <a:cubicBezTo>
                    <a:pt x="122" y="60"/>
                    <a:pt x="121" y="59"/>
                    <a:pt x="121" y="58"/>
                  </a:cubicBezTo>
                  <a:cubicBezTo>
                    <a:pt x="120" y="54"/>
                    <a:pt x="118" y="51"/>
                    <a:pt x="116" y="47"/>
                  </a:cubicBezTo>
                  <a:cubicBezTo>
                    <a:pt x="116" y="46"/>
                    <a:pt x="116" y="45"/>
                    <a:pt x="117" y="44"/>
                  </a:cubicBezTo>
                  <a:cubicBezTo>
                    <a:pt x="127" y="34"/>
                    <a:pt x="127" y="34"/>
                    <a:pt x="127" y="34"/>
                  </a:cubicBezTo>
                  <a:cubicBezTo>
                    <a:pt x="110" y="17"/>
                    <a:pt x="110" y="17"/>
                    <a:pt x="110" y="17"/>
                  </a:cubicBezTo>
                  <a:cubicBezTo>
                    <a:pt x="100" y="27"/>
                    <a:pt x="100" y="27"/>
                    <a:pt x="100" y="27"/>
                  </a:cubicBezTo>
                  <a:cubicBezTo>
                    <a:pt x="99" y="28"/>
                    <a:pt x="97" y="28"/>
                    <a:pt x="96" y="27"/>
                  </a:cubicBezTo>
                  <a:cubicBezTo>
                    <a:pt x="93" y="26"/>
                    <a:pt x="90" y="24"/>
                    <a:pt x="86" y="23"/>
                  </a:cubicBezTo>
                  <a:cubicBezTo>
                    <a:pt x="85" y="23"/>
                    <a:pt x="84" y="22"/>
                    <a:pt x="84" y="20"/>
                  </a:cubicBezTo>
                  <a:cubicBezTo>
                    <a:pt x="84" y="6"/>
                    <a:pt x="84" y="6"/>
                    <a:pt x="84" y="6"/>
                  </a:cubicBezTo>
                  <a:cubicBezTo>
                    <a:pt x="60" y="6"/>
                    <a:pt x="60" y="6"/>
                    <a:pt x="60" y="6"/>
                  </a:cubicBezTo>
                  <a:cubicBezTo>
                    <a:pt x="60" y="20"/>
                    <a:pt x="60" y="20"/>
                    <a:pt x="60" y="20"/>
                  </a:cubicBezTo>
                  <a:cubicBezTo>
                    <a:pt x="60" y="22"/>
                    <a:pt x="59" y="23"/>
                    <a:pt x="58" y="23"/>
                  </a:cubicBezTo>
                  <a:cubicBezTo>
                    <a:pt x="54" y="24"/>
                    <a:pt x="51" y="26"/>
                    <a:pt x="47" y="27"/>
                  </a:cubicBezTo>
                  <a:cubicBezTo>
                    <a:pt x="46" y="28"/>
                    <a:pt x="45" y="28"/>
                    <a:pt x="44" y="27"/>
                  </a:cubicBezTo>
                  <a:cubicBezTo>
                    <a:pt x="34" y="17"/>
                    <a:pt x="34" y="17"/>
                    <a:pt x="34" y="17"/>
                  </a:cubicBezTo>
                  <a:cubicBezTo>
                    <a:pt x="17" y="34"/>
                    <a:pt x="17" y="34"/>
                    <a:pt x="17" y="34"/>
                  </a:cubicBezTo>
                  <a:cubicBezTo>
                    <a:pt x="27" y="44"/>
                    <a:pt x="27" y="44"/>
                    <a:pt x="27" y="44"/>
                  </a:cubicBezTo>
                  <a:cubicBezTo>
                    <a:pt x="28" y="45"/>
                    <a:pt x="28" y="46"/>
                    <a:pt x="27" y="47"/>
                  </a:cubicBezTo>
                  <a:cubicBezTo>
                    <a:pt x="26" y="51"/>
                    <a:pt x="24" y="54"/>
                    <a:pt x="23" y="58"/>
                  </a:cubicBezTo>
                  <a:cubicBezTo>
                    <a:pt x="23" y="59"/>
                    <a:pt x="21" y="60"/>
                    <a:pt x="20" y="60"/>
                  </a:cubicBezTo>
                  <a:cubicBezTo>
                    <a:pt x="6" y="60"/>
                    <a:pt x="6" y="60"/>
                    <a:pt x="6" y="60"/>
                  </a:cubicBezTo>
                  <a:lnTo>
                    <a:pt x="6" y="84"/>
                  </a:lnTo>
                  <a:close/>
                  <a:moveTo>
                    <a:pt x="36" y="69"/>
                  </a:moveTo>
                  <a:cubicBezTo>
                    <a:pt x="24" y="69"/>
                    <a:pt x="24" y="69"/>
                    <a:pt x="24" y="69"/>
                  </a:cubicBezTo>
                  <a:cubicBezTo>
                    <a:pt x="24" y="75"/>
                    <a:pt x="24" y="75"/>
                    <a:pt x="24" y="75"/>
                  </a:cubicBezTo>
                  <a:cubicBezTo>
                    <a:pt x="36" y="75"/>
                    <a:pt x="36" y="75"/>
                    <a:pt x="36" y="75"/>
                  </a:cubicBezTo>
                  <a:cubicBezTo>
                    <a:pt x="41" y="75"/>
                    <a:pt x="45" y="71"/>
                    <a:pt x="45" y="66"/>
                  </a:cubicBezTo>
                  <a:cubicBezTo>
                    <a:pt x="45" y="66"/>
                    <a:pt x="45" y="66"/>
                    <a:pt x="45" y="66"/>
                  </a:cubicBezTo>
                  <a:cubicBezTo>
                    <a:pt x="45" y="51"/>
                    <a:pt x="45" y="51"/>
                    <a:pt x="45" y="51"/>
                  </a:cubicBezTo>
                  <a:cubicBezTo>
                    <a:pt x="39" y="51"/>
                    <a:pt x="39" y="51"/>
                    <a:pt x="39" y="51"/>
                  </a:cubicBezTo>
                  <a:cubicBezTo>
                    <a:pt x="39" y="66"/>
                    <a:pt x="39" y="66"/>
                    <a:pt x="39" y="66"/>
                  </a:cubicBezTo>
                  <a:cubicBezTo>
                    <a:pt x="39" y="67"/>
                    <a:pt x="38" y="69"/>
                    <a:pt x="36" y="69"/>
                  </a:cubicBezTo>
                  <a:cubicBezTo>
                    <a:pt x="36" y="69"/>
                    <a:pt x="36" y="69"/>
                    <a:pt x="36" y="69"/>
                  </a:cubicBezTo>
                  <a:close/>
                  <a:moveTo>
                    <a:pt x="57" y="72"/>
                  </a:moveTo>
                  <a:cubicBezTo>
                    <a:pt x="57" y="72"/>
                    <a:pt x="57" y="72"/>
                    <a:pt x="58" y="72"/>
                  </a:cubicBezTo>
                  <a:cubicBezTo>
                    <a:pt x="60" y="72"/>
                    <a:pt x="62" y="70"/>
                    <a:pt x="62" y="68"/>
                  </a:cubicBezTo>
                  <a:cubicBezTo>
                    <a:pt x="57" y="64"/>
                    <a:pt x="54" y="57"/>
                    <a:pt x="54" y="48"/>
                  </a:cubicBezTo>
                  <a:cubicBezTo>
                    <a:pt x="54" y="42"/>
                    <a:pt x="54" y="42"/>
                    <a:pt x="54" y="42"/>
                  </a:cubicBezTo>
                  <a:cubicBezTo>
                    <a:pt x="54" y="42"/>
                    <a:pt x="54" y="41"/>
                    <a:pt x="54" y="41"/>
                  </a:cubicBezTo>
                  <a:cubicBezTo>
                    <a:pt x="56" y="34"/>
                    <a:pt x="61" y="29"/>
                    <a:pt x="68" y="27"/>
                  </a:cubicBezTo>
                  <a:cubicBezTo>
                    <a:pt x="78" y="25"/>
                    <a:pt x="87" y="31"/>
                    <a:pt x="90" y="41"/>
                  </a:cubicBezTo>
                  <a:cubicBezTo>
                    <a:pt x="90" y="41"/>
                    <a:pt x="90" y="42"/>
                    <a:pt x="90" y="42"/>
                  </a:cubicBezTo>
                  <a:cubicBezTo>
                    <a:pt x="90" y="48"/>
                    <a:pt x="90" y="48"/>
                    <a:pt x="90" y="48"/>
                  </a:cubicBezTo>
                  <a:cubicBezTo>
                    <a:pt x="90" y="57"/>
                    <a:pt x="86" y="64"/>
                    <a:pt x="81" y="68"/>
                  </a:cubicBezTo>
                  <a:cubicBezTo>
                    <a:pt x="82" y="71"/>
                    <a:pt x="84" y="72"/>
                    <a:pt x="87" y="72"/>
                  </a:cubicBezTo>
                  <a:cubicBezTo>
                    <a:pt x="95" y="72"/>
                    <a:pt x="102" y="78"/>
                    <a:pt x="102" y="87"/>
                  </a:cubicBezTo>
                  <a:cubicBezTo>
                    <a:pt x="102" y="111"/>
                    <a:pt x="102" y="111"/>
                    <a:pt x="102" y="111"/>
                  </a:cubicBezTo>
                  <a:cubicBezTo>
                    <a:pt x="96" y="111"/>
                    <a:pt x="96" y="111"/>
                    <a:pt x="96" y="111"/>
                  </a:cubicBezTo>
                  <a:cubicBezTo>
                    <a:pt x="96" y="87"/>
                    <a:pt x="96" y="87"/>
                    <a:pt x="96" y="87"/>
                  </a:cubicBezTo>
                  <a:cubicBezTo>
                    <a:pt x="96" y="82"/>
                    <a:pt x="92" y="78"/>
                    <a:pt x="87" y="78"/>
                  </a:cubicBezTo>
                  <a:cubicBezTo>
                    <a:pt x="86" y="78"/>
                    <a:pt x="86" y="78"/>
                    <a:pt x="86" y="78"/>
                  </a:cubicBezTo>
                  <a:cubicBezTo>
                    <a:pt x="82" y="78"/>
                    <a:pt x="78" y="75"/>
                    <a:pt x="76" y="71"/>
                  </a:cubicBezTo>
                  <a:cubicBezTo>
                    <a:pt x="75" y="72"/>
                    <a:pt x="73" y="72"/>
                    <a:pt x="72" y="72"/>
                  </a:cubicBezTo>
                  <a:cubicBezTo>
                    <a:pt x="70" y="72"/>
                    <a:pt x="69" y="72"/>
                    <a:pt x="68" y="71"/>
                  </a:cubicBezTo>
                  <a:cubicBezTo>
                    <a:pt x="66" y="75"/>
                    <a:pt x="62" y="78"/>
                    <a:pt x="57" y="78"/>
                  </a:cubicBezTo>
                  <a:cubicBezTo>
                    <a:pt x="52" y="78"/>
                    <a:pt x="48" y="82"/>
                    <a:pt x="48" y="87"/>
                  </a:cubicBezTo>
                  <a:cubicBezTo>
                    <a:pt x="48" y="111"/>
                    <a:pt x="48" y="111"/>
                    <a:pt x="48" y="111"/>
                  </a:cubicBezTo>
                  <a:cubicBezTo>
                    <a:pt x="42" y="111"/>
                    <a:pt x="42" y="111"/>
                    <a:pt x="42" y="111"/>
                  </a:cubicBezTo>
                  <a:cubicBezTo>
                    <a:pt x="42" y="87"/>
                    <a:pt x="42" y="87"/>
                    <a:pt x="42" y="87"/>
                  </a:cubicBezTo>
                  <a:cubicBezTo>
                    <a:pt x="42" y="78"/>
                    <a:pt x="49" y="72"/>
                    <a:pt x="57" y="72"/>
                  </a:cubicBezTo>
                  <a:close/>
                  <a:moveTo>
                    <a:pt x="72" y="66"/>
                  </a:moveTo>
                  <a:cubicBezTo>
                    <a:pt x="78" y="66"/>
                    <a:pt x="84" y="58"/>
                    <a:pt x="84" y="48"/>
                  </a:cubicBezTo>
                  <a:cubicBezTo>
                    <a:pt x="84" y="42"/>
                    <a:pt x="84" y="42"/>
                    <a:pt x="84" y="42"/>
                  </a:cubicBezTo>
                  <a:cubicBezTo>
                    <a:pt x="84" y="42"/>
                    <a:pt x="84" y="42"/>
                    <a:pt x="84" y="42"/>
                  </a:cubicBezTo>
                  <a:cubicBezTo>
                    <a:pt x="83" y="38"/>
                    <a:pt x="79" y="34"/>
                    <a:pt x="75" y="33"/>
                  </a:cubicBezTo>
                  <a:cubicBezTo>
                    <a:pt x="68" y="32"/>
                    <a:pt x="61" y="36"/>
                    <a:pt x="60" y="42"/>
                  </a:cubicBezTo>
                  <a:cubicBezTo>
                    <a:pt x="60" y="48"/>
                    <a:pt x="60" y="48"/>
                    <a:pt x="60" y="48"/>
                  </a:cubicBezTo>
                  <a:cubicBezTo>
                    <a:pt x="60" y="58"/>
                    <a:pt x="65" y="66"/>
                    <a:pt x="72" y="66"/>
                  </a:cubicBezTo>
                  <a:close/>
                </a:path>
              </a:pathLst>
            </a:custGeom>
            <a:gradFill>
              <a:gsLst>
                <a:gs pos="0">
                  <a:schemeClr val="accent3"/>
                </a:gs>
                <a:gs pos="50000">
                  <a:schemeClr val="accent2"/>
                </a:gs>
                <a:gs pos="100000">
                  <a:schemeClr val="accent1"/>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descr="New Doc 2019-06-26 11.11.28_2.jpg"/>
            <p:cNvPicPr>
              <a:picLocks noChangeAspect="1"/>
            </p:cNvPicPr>
            <p:nvPr/>
          </p:nvPicPr>
          <p:blipFill>
            <a:blip r:embed="rId5"/>
            <a:srcRect l="769" t="2587" r="3846" b="34196"/>
            <a:stretch>
              <a:fillRect/>
            </a:stretch>
          </p:blipFill>
          <p:spPr>
            <a:xfrm>
              <a:off x="1295400" y="2057400"/>
              <a:ext cx="6580414" cy="2971800"/>
            </a:xfrm>
            <a:prstGeom prst="rect">
              <a:avLst/>
            </a:prstGeom>
          </p:spPr>
        </p:pic>
        <p:sp>
          <p:nvSpPr>
            <p:cNvPr id="14" name="Rectangle 13"/>
            <p:cNvSpPr/>
            <p:nvPr/>
          </p:nvSpPr>
          <p:spPr>
            <a:xfrm>
              <a:off x="0" y="0"/>
              <a:ext cx="9906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te-IN" sz="1600" b="1" dirty="0">
                  <a:solidFill>
                    <a:schemeClr val="bg1"/>
                  </a:solidFill>
                  <a:latin typeface="ITC Kabel Std Book" panose="020D0402020204020904" pitchFamily="34" charset="0"/>
                </a:rPr>
                <a:t>డిస్ప్రాక్సియా పై అవగాహన</a:t>
              </a:r>
              <a:r>
                <a:rPr lang="en-GB" sz="1600" b="1" dirty="0">
                  <a:solidFill>
                    <a:schemeClr val="bg1"/>
                  </a:solidFill>
                  <a:latin typeface="ITC Kabel Std Book" panose="020D0402020204020904" pitchFamily="34" charset="0"/>
                </a:rPr>
                <a:t>  </a:t>
              </a:r>
              <a:r>
                <a:rPr lang="en-US" sz="1600" dirty="0">
                  <a:solidFill>
                    <a:schemeClr val="bg1"/>
                  </a:solidFill>
                </a:rPr>
                <a:t>•  </a:t>
              </a:r>
              <a:r>
                <a:rPr lang="te-IN" sz="1600" b="1" dirty="0">
                  <a:solidFill>
                    <a:schemeClr val="bg1"/>
                  </a:solidFill>
                  <a:latin typeface="ITC Kabel Std Book" panose="020D0402020204020904" pitchFamily="34" charset="0"/>
                </a:rPr>
                <a:t>కారణాలను తెలుసుకోవడం</a:t>
              </a:r>
              <a:r>
                <a:rPr lang="en-US" sz="1600" dirty="0">
                  <a:solidFill>
                    <a:schemeClr val="bg1"/>
                  </a:solidFill>
                </a:rPr>
                <a:t>•  </a:t>
              </a:r>
              <a:r>
                <a:rPr lang="te-IN" sz="1600" b="1" dirty="0">
                  <a:solidFill>
                    <a:schemeClr val="bg1"/>
                  </a:solidFill>
                  <a:latin typeface="ITC Kabel Std Book" panose="020D0402020204020904" pitchFamily="34" charset="0"/>
                </a:rPr>
                <a:t>సంకేతాలను గుర్తించే మార్గం </a:t>
              </a:r>
              <a:r>
                <a:rPr lang="en-US" sz="1600" dirty="0">
                  <a:solidFill>
                    <a:schemeClr val="bg1"/>
                  </a:solidFill>
                </a:rPr>
                <a:t>•  </a:t>
              </a:r>
              <a:r>
                <a:rPr lang="te-IN" sz="1600" b="1" dirty="0">
                  <a:solidFill>
                    <a:schemeClr val="bg1"/>
                  </a:solidFill>
                  <a:latin typeface="ITC Kabel Std Book" panose="020D0402020204020904" pitchFamily="34" charset="0"/>
                </a:rPr>
                <a:t>తల్లిదండ్రులకు కొన్ని సూచనలు</a:t>
              </a:r>
              <a:endParaRPr lang="en-US" sz="1600" b="1" dirty="0">
                <a:solidFill>
                  <a:schemeClr val="bg1"/>
                </a:solidFill>
                <a:latin typeface="ITC Kabel Std Book" panose="020D04020202040209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906000" cy="6858000"/>
            <a:chOff x="0" y="0"/>
            <a:chExt cx="9906000" cy="6858000"/>
          </a:xfrm>
        </p:grpSpPr>
        <p:grpSp>
          <p:nvGrpSpPr>
            <p:cNvPr id="61" name="Group 8"/>
            <p:cNvGrpSpPr/>
            <p:nvPr/>
          </p:nvGrpSpPr>
          <p:grpSpPr>
            <a:xfrm>
              <a:off x="0" y="5562600"/>
              <a:ext cx="9729192" cy="1295400"/>
              <a:chOff x="0" y="5562600"/>
              <a:chExt cx="9729192" cy="1295400"/>
            </a:xfrm>
          </p:grpSpPr>
          <p:pic>
            <p:nvPicPr>
              <p:cNvPr id="62" name="Picture 61" descr="ND_logo.png"/>
              <p:cNvPicPr>
                <a:picLocks noChangeAspect="1"/>
              </p:cNvPicPr>
              <p:nvPr/>
            </p:nvPicPr>
            <p:blipFill>
              <a:blip r:embed="rId2" cstate="print"/>
              <a:stretch>
                <a:fillRect/>
              </a:stretch>
            </p:blipFill>
            <p:spPr>
              <a:xfrm>
                <a:off x="3886200" y="5943600"/>
                <a:ext cx="1400541" cy="609600"/>
              </a:xfrm>
              <a:prstGeom prst="rect">
                <a:avLst/>
              </a:prstGeom>
            </p:spPr>
          </p:pic>
          <p:pic>
            <p:nvPicPr>
              <p:cNvPr id="63" name="Picture 62" descr="kids-3171905_1280.png"/>
              <p:cNvPicPr>
                <a:picLocks noChangeAspect="1"/>
              </p:cNvPicPr>
              <p:nvPr/>
            </p:nvPicPr>
            <p:blipFill>
              <a:blip r:embed="rId3" cstate="print"/>
              <a:srcRect r="-640" b="49020"/>
              <a:stretch>
                <a:fillRect/>
              </a:stretch>
            </p:blipFill>
            <p:spPr>
              <a:xfrm>
                <a:off x="0" y="5637039"/>
                <a:ext cx="2286000" cy="1220961"/>
              </a:xfrm>
              <a:prstGeom prst="rect">
                <a:avLst/>
              </a:prstGeom>
            </p:spPr>
          </p:pic>
          <p:pic>
            <p:nvPicPr>
              <p:cNvPr id="64" name="Picture 63" descr="kids-3171905_1280.png"/>
              <p:cNvPicPr>
                <a:picLocks noChangeAspect="1"/>
              </p:cNvPicPr>
              <p:nvPr/>
            </p:nvPicPr>
            <p:blipFill>
              <a:blip r:embed="rId4" cstate="print"/>
              <a:srcRect t="54444"/>
              <a:stretch>
                <a:fillRect/>
              </a:stretch>
            </p:blipFill>
            <p:spPr>
              <a:xfrm>
                <a:off x="7086600" y="5562600"/>
                <a:ext cx="2642592" cy="1269296"/>
              </a:xfrm>
              <a:prstGeom prst="rect">
                <a:avLst/>
              </a:prstGeom>
            </p:spPr>
          </p:pic>
          <p:sp>
            <p:nvSpPr>
              <p:cNvPr id="65" name="TextBox 64"/>
              <p:cNvSpPr txBox="1"/>
              <p:nvPr/>
            </p:nvSpPr>
            <p:spPr>
              <a:xfrm>
                <a:off x="3657600" y="6581001"/>
                <a:ext cx="1906612" cy="276999"/>
              </a:xfrm>
              <a:prstGeom prst="rect">
                <a:avLst/>
              </a:prstGeom>
              <a:noFill/>
            </p:spPr>
            <p:txBody>
              <a:bodyPr wrap="none" rtlCol="0">
                <a:spAutoFit/>
              </a:bodyPr>
              <a:lstStyle/>
              <a:p>
                <a:r>
                  <a:rPr lang="te-IN" sz="1200" i="1" dirty="0"/>
                  <a:t>ఫరీదా రాజ్ , ప్రత్యేక విద్యావేత్త </a:t>
                </a:r>
                <a:endParaRPr lang="en-US" sz="1200" i="1" dirty="0"/>
              </a:p>
            </p:txBody>
          </p:sp>
        </p:grpSp>
        <p:sp>
          <p:nvSpPr>
            <p:cNvPr id="69" name="TextBox 68"/>
            <p:cNvSpPr txBox="1"/>
            <p:nvPr/>
          </p:nvSpPr>
          <p:spPr>
            <a:xfrm>
              <a:off x="1706690" y="685800"/>
              <a:ext cx="4677884" cy="523220"/>
            </a:xfrm>
            <a:prstGeom prst="rect">
              <a:avLst/>
            </a:prstGeom>
            <a:noFill/>
          </p:spPr>
          <p:txBody>
            <a:bodyPr wrap="none" rtlCol="0">
              <a:spAutoFit/>
            </a:bodyPr>
            <a:lstStyle/>
            <a:p>
              <a:pPr lvl="0" algn="ctr"/>
              <a:r>
                <a:rPr lang="te-IN" sz="2800" b="1" dirty="0">
                  <a:solidFill>
                    <a:schemeClr val="tx1">
                      <a:lumMod val="65000"/>
                      <a:lumOff val="35000"/>
                    </a:schemeClr>
                  </a:solidFill>
                  <a:latin typeface="ITC Kabel Std Book" panose="020D0402020204020904" pitchFamily="34" charset="0"/>
                </a:rPr>
                <a:t>డిస్ప్రాక్సియా ను అర్ధం చేసుకోవడం</a:t>
              </a:r>
              <a:endParaRPr lang="en-US" sz="2800" dirty="0">
                <a:solidFill>
                  <a:schemeClr val="tx1">
                    <a:lumMod val="65000"/>
                    <a:lumOff val="35000"/>
                  </a:schemeClr>
                </a:solidFill>
              </a:endParaRPr>
            </a:p>
          </p:txBody>
        </p:sp>
        <p:sp>
          <p:nvSpPr>
            <p:cNvPr id="71" name="Freeform 70"/>
            <p:cNvSpPr>
              <a:spLocks noEditPoints="1"/>
            </p:cNvSpPr>
            <p:nvPr/>
          </p:nvSpPr>
          <p:spPr bwMode="auto">
            <a:xfrm>
              <a:off x="990600" y="609600"/>
              <a:ext cx="762000" cy="762000"/>
            </a:xfrm>
            <a:custGeom>
              <a:avLst/>
              <a:gdLst>
                <a:gd name="T0" fmla="*/ 105 w 143"/>
                <a:gd name="T1" fmla="*/ 66 h 143"/>
                <a:gd name="T2" fmla="*/ 120 w 143"/>
                <a:gd name="T3" fmla="*/ 75 h 143"/>
                <a:gd name="T4" fmla="*/ 39 w 143"/>
                <a:gd name="T5" fmla="*/ 45 h 143"/>
                <a:gd name="T6" fmla="*/ 39 w 143"/>
                <a:gd name="T7" fmla="*/ 45 h 143"/>
                <a:gd name="T8" fmla="*/ 132 w 143"/>
                <a:gd name="T9" fmla="*/ 75 h 143"/>
                <a:gd name="T10" fmla="*/ 105 w 143"/>
                <a:gd name="T11" fmla="*/ 39 h 143"/>
                <a:gd name="T12" fmla="*/ 84 w 143"/>
                <a:gd name="T13" fmla="*/ 90 h 143"/>
                <a:gd name="T14" fmla="*/ 60 w 143"/>
                <a:gd name="T15" fmla="*/ 90 h 143"/>
                <a:gd name="T16" fmla="*/ 60 w 143"/>
                <a:gd name="T17" fmla="*/ 90 h 143"/>
                <a:gd name="T18" fmla="*/ 12 w 143"/>
                <a:gd name="T19" fmla="*/ 69 h 143"/>
                <a:gd name="T20" fmla="*/ 21 w 143"/>
                <a:gd name="T21" fmla="*/ 46 h 143"/>
                <a:gd name="T22" fmla="*/ 30 w 143"/>
                <a:gd name="T23" fmla="*/ 13 h 143"/>
                <a:gd name="T24" fmla="*/ 54 w 143"/>
                <a:gd name="T25" fmla="*/ 18 h 143"/>
                <a:gd name="T26" fmla="*/ 90 w 143"/>
                <a:gd name="T27" fmla="*/ 6 h 143"/>
                <a:gd name="T28" fmla="*/ 106 w 143"/>
                <a:gd name="T29" fmla="*/ 13 h 143"/>
                <a:gd name="T30" fmla="*/ 123 w 143"/>
                <a:gd name="T31" fmla="*/ 46 h 143"/>
                <a:gd name="T32" fmla="*/ 143 w 143"/>
                <a:gd name="T33" fmla="*/ 84 h 143"/>
                <a:gd name="T34" fmla="*/ 131 w 143"/>
                <a:gd name="T35" fmla="*/ 106 h 143"/>
                <a:gd name="T36" fmla="*/ 114 w 143"/>
                <a:gd name="T37" fmla="*/ 131 h 143"/>
                <a:gd name="T38" fmla="*/ 90 w 143"/>
                <a:gd name="T39" fmla="*/ 138 h 143"/>
                <a:gd name="T40" fmla="*/ 54 w 143"/>
                <a:gd name="T41" fmla="*/ 126 h 143"/>
                <a:gd name="T42" fmla="*/ 30 w 143"/>
                <a:gd name="T43" fmla="*/ 131 h 143"/>
                <a:gd name="T44" fmla="*/ 18 w 143"/>
                <a:gd name="T45" fmla="*/ 90 h 143"/>
                <a:gd name="T46" fmla="*/ 6 w 143"/>
                <a:gd name="T47" fmla="*/ 54 h 143"/>
                <a:gd name="T48" fmla="*/ 27 w 143"/>
                <a:gd name="T49" fmla="*/ 96 h 143"/>
                <a:gd name="T50" fmla="*/ 44 w 143"/>
                <a:gd name="T51" fmla="*/ 117 h 143"/>
                <a:gd name="T52" fmla="*/ 60 w 143"/>
                <a:gd name="T53" fmla="*/ 138 h 143"/>
                <a:gd name="T54" fmla="*/ 96 w 143"/>
                <a:gd name="T55" fmla="*/ 116 h 143"/>
                <a:gd name="T56" fmla="*/ 127 w 143"/>
                <a:gd name="T57" fmla="*/ 110 h 143"/>
                <a:gd name="T58" fmla="*/ 123 w 143"/>
                <a:gd name="T59" fmla="*/ 84 h 143"/>
                <a:gd name="T60" fmla="*/ 121 w 143"/>
                <a:gd name="T61" fmla="*/ 58 h 143"/>
                <a:gd name="T62" fmla="*/ 110 w 143"/>
                <a:gd name="T63" fmla="*/ 17 h 143"/>
                <a:gd name="T64" fmla="*/ 84 w 143"/>
                <a:gd name="T65" fmla="*/ 20 h 143"/>
                <a:gd name="T66" fmla="*/ 58 w 143"/>
                <a:gd name="T67" fmla="*/ 23 h 143"/>
                <a:gd name="T68" fmla="*/ 17 w 143"/>
                <a:gd name="T69" fmla="*/ 34 h 143"/>
                <a:gd name="T70" fmla="*/ 20 w 143"/>
                <a:gd name="T71" fmla="*/ 60 h 143"/>
                <a:gd name="T72" fmla="*/ 24 w 143"/>
                <a:gd name="T73" fmla="*/ 69 h 143"/>
                <a:gd name="T74" fmla="*/ 45 w 143"/>
                <a:gd name="T75" fmla="*/ 66 h 143"/>
                <a:gd name="T76" fmla="*/ 36 w 143"/>
                <a:gd name="T77" fmla="*/ 69 h 143"/>
                <a:gd name="T78" fmla="*/ 62 w 143"/>
                <a:gd name="T79" fmla="*/ 68 h 143"/>
                <a:gd name="T80" fmla="*/ 68 w 143"/>
                <a:gd name="T81" fmla="*/ 27 h 143"/>
                <a:gd name="T82" fmla="*/ 81 w 143"/>
                <a:gd name="T83" fmla="*/ 68 h 143"/>
                <a:gd name="T84" fmla="*/ 96 w 143"/>
                <a:gd name="T85" fmla="*/ 111 h 143"/>
                <a:gd name="T86" fmla="*/ 76 w 143"/>
                <a:gd name="T87" fmla="*/ 71 h 143"/>
                <a:gd name="T88" fmla="*/ 48 w 143"/>
                <a:gd name="T89" fmla="*/ 87 h 143"/>
                <a:gd name="T90" fmla="*/ 57 w 143"/>
                <a:gd name="T91" fmla="*/ 72 h 143"/>
                <a:gd name="T92" fmla="*/ 84 w 143"/>
                <a:gd name="T93" fmla="*/ 42 h 143"/>
                <a:gd name="T94" fmla="*/ 72 w 143"/>
                <a:gd name="T95" fmla="*/ 6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143">
                  <a:moveTo>
                    <a:pt x="99" y="66"/>
                  </a:moveTo>
                  <a:cubicBezTo>
                    <a:pt x="99" y="51"/>
                    <a:pt x="99" y="51"/>
                    <a:pt x="99" y="51"/>
                  </a:cubicBezTo>
                  <a:cubicBezTo>
                    <a:pt x="105" y="51"/>
                    <a:pt x="105" y="51"/>
                    <a:pt x="105" y="51"/>
                  </a:cubicBezTo>
                  <a:cubicBezTo>
                    <a:pt x="105" y="66"/>
                    <a:pt x="105" y="66"/>
                    <a:pt x="105" y="66"/>
                  </a:cubicBezTo>
                  <a:cubicBezTo>
                    <a:pt x="105" y="66"/>
                    <a:pt x="105" y="66"/>
                    <a:pt x="105" y="66"/>
                  </a:cubicBezTo>
                  <a:cubicBezTo>
                    <a:pt x="105" y="68"/>
                    <a:pt x="106" y="69"/>
                    <a:pt x="108" y="69"/>
                  </a:cubicBezTo>
                  <a:cubicBezTo>
                    <a:pt x="120" y="69"/>
                    <a:pt x="120" y="69"/>
                    <a:pt x="120" y="69"/>
                  </a:cubicBezTo>
                  <a:cubicBezTo>
                    <a:pt x="120" y="75"/>
                    <a:pt x="120" y="75"/>
                    <a:pt x="120" y="75"/>
                  </a:cubicBezTo>
                  <a:cubicBezTo>
                    <a:pt x="108" y="75"/>
                    <a:pt x="108" y="75"/>
                    <a:pt x="108" y="75"/>
                  </a:cubicBezTo>
                  <a:cubicBezTo>
                    <a:pt x="107" y="75"/>
                    <a:pt x="107" y="75"/>
                    <a:pt x="107" y="75"/>
                  </a:cubicBezTo>
                  <a:cubicBezTo>
                    <a:pt x="102" y="75"/>
                    <a:pt x="99" y="71"/>
                    <a:pt x="99" y="66"/>
                  </a:cubicBezTo>
                  <a:close/>
                  <a:moveTo>
                    <a:pt x="39" y="45"/>
                  </a:moveTo>
                  <a:cubicBezTo>
                    <a:pt x="45" y="45"/>
                    <a:pt x="45" y="45"/>
                    <a:pt x="45" y="45"/>
                  </a:cubicBezTo>
                  <a:cubicBezTo>
                    <a:pt x="45" y="39"/>
                    <a:pt x="45" y="39"/>
                    <a:pt x="45" y="39"/>
                  </a:cubicBezTo>
                  <a:cubicBezTo>
                    <a:pt x="39" y="39"/>
                    <a:pt x="39" y="39"/>
                    <a:pt x="39" y="39"/>
                  </a:cubicBezTo>
                  <a:lnTo>
                    <a:pt x="39" y="45"/>
                  </a:lnTo>
                  <a:close/>
                  <a:moveTo>
                    <a:pt x="132" y="69"/>
                  </a:moveTo>
                  <a:cubicBezTo>
                    <a:pt x="126" y="69"/>
                    <a:pt x="126" y="69"/>
                    <a:pt x="126" y="69"/>
                  </a:cubicBezTo>
                  <a:cubicBezTo>
                    <a:pt x="126" y="75"/>
                    <a:pt x="126" y="75"/>
                    <a:pt x="126" y="75"/>
                  </a:cubicBezTo>
                  <a:cubicBezTo>
                    <a:pt x="132" y="75"/>
                    <a:pt x="132" y="75"/>
                    <a:pt x="132" y="75"/>
                  </a:cubicBezTo>
                  <a:lnTo>
                    <a:pt x="132" y="69"/>
                  </a:lnTo>
                  <a:close/>
                  <a:moveTo>
                    <a:pt x="99" y="45"/>
                  </a:moveTo>
                  <a:cubicBezTo>
                    <a:pt x="105" y="45"/>
                    <a:pt x="105" y="45"/>
                    <a:pt x="105" y="45"/>
                  </a:cubicBezTo>
                  <a:cubicBezTo>
                    <a:pt x="105" y="39"/>
                    <a:pt x="105" y="39"/>
                    <a:pt x="105" y="39"/>
                  </a:cubicBezTo>
                  <a:cubicBezTo>
                    <a:pt x="99" y="39"/>
                    <a:pt x="99" y="39"/>
                    <a:pt x="99" y="39"/>
                  </a:cubicBezTo>
                  <a:lnTo>
                    <a:pt x="99" y="45"/>
                  </a:lnTo>
                  <a:close/>
                  <a:moveTo>
                    <a:pt x="90" y="90"/>
                  </a:moveTo>
                  <a:cubicBezTo>
                    <a:pt x="84" y="90"/>
                    <a:pt x="84" y="90"/>
                    <a:pt x="84" y="90"/>
                  </a:cubicBezTo>
                  <a:cubicBezTo>
                    <a:pt x="84" y="111"/>
                    <a:pt x="84" y="111"/>
                    <a:pt x="84" y="111"/>
                  </a:cubicBezTo>
                  <a:cubicBezTo>
                    <a:pt x="90" y="111"/>
                    <a:pt x="90" y="111"/>
                    <a:pt x="90" y="111"/>
                  </a:cubicBezTo>
                  <a:lnTo>
                    <a:pt x="90" y="90"/>
                  </a:lnTo>
                  <a:close/>
                  <a:moveTo>
                    <a:pt x="60" y="90"/>
                  </a:moveTo>
                  <a:cubicBezTo>
                    <a:pt x="54" y="90"/>
                    <a:pt x="54" y="90"/>
                    <a:pt x="54" y="90"/>
                  </a:cubicBezTo>
                  <a:cubicBezTo>
                    <a:pt x="54" y="111"/>
                    <a:pt x="54" y="111"/>
                    <a:pt x="54" y="111"/>
                  </a:cubicBezTo>
                  <a:cubicBezTo>
                    <a:pt x="60" y="111"/>
                    <a:pt x="60" y="111"/>
                    <a:pt x="60" y="111"/>
                  </a:cubicBezTo>
                  <a:lnTo>
                    <a:pt x="60" y="90"/>
                  </a:lnTo>
                  <a:close/>
                  <a:moveTo>
                    <a:pt x="12" y="75"/>
                  </a:moveTo>
                  <a:cubicBezTo>
                    <a:pt x="18" y="75"/>
                    <a:pt x="18" y="75"/>
                    <a:pt x="18" y="75"/>
                  </a:cubicBezTo>
                  <a:cubicBezTo>
                    <a:pt x="18" y="69"/>
                    <a:pt x="18" y="69"/>
                    <a:pt x="18" y="69"/>
                  </a:cubicBezTo>
                  <a:cubicBezTo>
                    <a:pt x="12" y="69"/>
                    <a:pt x="12" y="69"/>
                    <a:pt x="12" y="69"/>
                  </a:cubicBezTo>
                  <a:lnTo>
                    <a:pt x="12" y="75"/>
                  </a:lnTo>
                  <a:close/>
                  <a:moveTo>
                    <a:pt x="6" y="54"/>
                  </a:moveTo>
                  <a:cubicBezTo>
                    <a:pt x="18" y="54"/>
                    <a:pt x="18" y="54"/>
                    <a:pt x="18" y="54"/>
                  </a:cubicBezTo>
                  <a:cubicBezTo>
                    <a:pt x="19" y="51"/>
                    <a:pt x="20" y="49"/>
                    <a:pt x="21" y="46"/>
                  </a:cubicBezTo>
                  <a:cubicBezTo>
                    <a:pt x="13" y="38"/>
                    <a:pt x="13" y="38"/>
                    <a:pt x="13" y="38"/>
                  </a:cubicBezTo>
                  <a:cubicBezTo>
                    <a:pt x="13" y="38"/>
                    <a:pt x="13" y="38"/>
                    <a:pt x="13" y="38"/>
                  </a:cubicBezTo>
                  <a:cubicBezTo>
                    <a:pt x="10" y="36"/>
                    <a:pt x="10" y="32"/>
                    <a:pt x="13" y="30"/>
                  </a:cubicBezTo>
                  <a:cubicBezTo>
                    <a:pt x="30" y="13"/>
                    <a:pt x="30" y="13"/>
                    <a:pt x="30" y="13"/>
                  </a:cubicBezTo>
                  <a:cubicBezTo>
                    <a:pt x="30" y="13"/>
                    <a:pt x="30" y="13"/>
                    <a:pt x="30" y="13"/>
                  </a:cubicBezTo>
                  <a:cubicBezTo>
                    <a:pt x="32" y="10"/>
                    <a:pt x="36" y="10"/>
                    <a:pt x="38" y="13"/>
                  </a:cubicBezTo>
                  <a:cubicBezTo>
                    <a:pt x="46" y="21"/>
                    <a:pt x="46" y="21"/>
                    <a:pt x="46" y="21"/>
                  </a:cubicBezTo>
                  <a:cubicBezTo>
                    <a:pt x="49" y="20"/>
                    <a:pt x="51" y="19"/>
                    <a:pt x="54" y="18"/>
                  </a:cubicBezTo>
                  <a:cubicBezTo>
                    <a:pt x="54" y="6"/>
                    <a:pt x="54" y="6"/>
                    <a:pt x="54" y="6"/>
                  </a:cubicBezTo>
                  <a:cubicBezTo>
                    <a:pt x="54" y="3"/>
                    <a:pt x="57" y="0"/>
                    <a:pt x="60" y="0"/>
                  </a:cubicBezTo>
                  <a:cubicBezTo>
                    <a:pt x="84" y="0"/>
                    <a:pt x="84" y="0"/>
                    <a:pt x="84" y="0"/>
                  </a:cubicBezTo>
                  <a:cubicBezTo>
                    <a:pt x="87" y="0"/>
                    <a:pt x="90" y="3"/>
                    <a:pt x="90" y="6"/>
                  </a:cubicBezTo>
                  <a:cubicBezTo>
                    <a:pt x="90" y="18"/>
                    <a:pt x="90" y="18"/>
                    <a:pt x="90" y="18"/>
                  </a:cubicBezTo>
                  <a:cubicBezTo>
                    <a:pt x="92" y="19"/>
                    <a:pt x="95" y="20"/>
                    <a:pt x="97" y="21"/>
                  </a:cubicBezTo>
                  <a:cubicBezTo>
                    <a:pt x="106" y="13"/>
                    <a:pt x="106" y="13"/>
                    <a:pt x="106" y="13"/>
                  </a:cubicBezTo>
                  <a:cubicBezTo>
                    <a:pt x="106" y="13"/>
                    <a:pt x="106" y="13"/>
                    <a:pt x="106" y="13"/>
                  </a:cubicBezTo>
                  <a:cubicBezTo>
                    <a:pt x="108" y="10"/>
                    <a:pt x="112" y="10"/>
                    <a:pt x="114" y="13"/>
                  </a:cubicBezTo>
                  <a:cubicBezTo>
                    <a:pt x="131" y="30"/>
                    <a:pt x="131" y="30"/>
                    <a:pt x="131" y="30"/>
                  </a:cubicBezTo>
                  <a:cubicBezTo>
                    <a:pt x="133" y="32"/>
                    <a:pt x="133" y="36"/>
                    <a:pt x="131" y="38"/>
                  </a:cubicBezTo>
                  <a:cubicBezTo>
                    <a:pt x="123" y="46"/>
                    <a:pt x="123" y="46"/>
                    <a:pt x="123" y="46"/>
                  </a:cubicBezTo>
                  <a:cubicBezTo>
                    <a:pt x="124" y="49"/>
                    <a:pt x="125" y="51"/>
                    <a:pt x="126" y="54"/>
                  </a:cubicBezTo>
                  <a:cubicBezTo>
                    <a:pt x="138" y="54"/>
                    <a:pt x="138" y="54"/>
                    <a:pt x="138" y="54"/>
                  </a:cubicBezTo>
                  <a:cubicBezTo>
                    <a:pt x="141" y="54"/>
                    <a:pt x="143" y="57"/>
                    <a:pt x="143" y="60"/>
                  </a:cubicBezTo>
                  <a:cubicBezTo>
                    <a:pt x="143" y="84"/>
                    <a:pt x="143" y="84"/>
                    <a:pt x="143" y="84"/>
                  </a:cubicBezTo>
                  <a:cubicBezTo>
                    <a:pt x="143" y="87"/>
                    <a:pt x="141" y="90"/>
                    <a:pt x="138" y="90"/>
                  </a:cubicBezTo>
                  <a:cubicBezTo>
                    <a:pt x="126" y="90"/>
                    <a:pt x="126" y="90"/>
                    <a:pt x="126" y="90"/>
                  </a:cubicBezTo>
                  <a:cubicBezTo>
                    <a:pt x="125" y="92"/>
                    <a:pt x="124" y="95"/>
                    <a:pt x="123" y="97"/>
                  </a:cubicBezTo>
                  <a:cubicBezTo>
                    <a:pt x="131" y="106"/>
                    <a:pt x="131" y="106"/>
                    <a:pt x="131" y="106"/>
                  </a:cubicBezTo>
                  <a:cubicBezTo>
                    <a:pt x="131" y="106"/>
                    <a:pt x="131" y="106"/>
                    <a:pt x="131" y="106"/>
                  </a:cubicBezTo>
                  <a:cubicBezTo>
                    <a:pt x="133" y="108"/>
                    <a:pt x="133" y="112"/>
                    <a:pt x="131" y="114"/>
                  </a:cubicBezTo>
                  <a:cubicBezTo>
                    <a:pt x="114" y="131"/>
                    <a:pt x="114" y="131"/>
                    <a:pt x="114" y="131"/>
                  </a:cubicBezTo>
                  <a:cubicBezTo>
                    <a:pt x="114" y="131"/>
                    <a:pt x="114" y="131"/>
                    <a:pt x="114" y="131"/>
                  </a:cubicBezTo>
                  <a:cubicBezTo>
                    <a:pt x="112" y="133"/>
                    <a:pt x="108" y="133"/>
                    <a:pt x="106" y="131"/>
                  </a:cubicBezTo>
                  <a:cubicBezTo>
                    <a:pt x="97" y="123"/>
                    <a:pt x="97" y="123"/>
                    <a:pt x="97" y="123"/>
                  </a:cubicBezTo>
                  <a:cubicBezTo>
                    <a:pt x="95" y="124"/>
                    <a:pt x="92" y="125"/>
                    <a:pt x="90" y="126"/>
                  </a:cubicBezTo>
                  <a:cubicBezTo>
                    <a:pt x="90" y="138"/>
                    <a:pt x="90" y="138"/>
                    <a:pt x="90" y="138"/>
                  </a:cubicBezTo>
                  <a:cubicBezTo>
                    <a:pt x="90" y="141"/>
                    <a:pt x="87" y="143"/>
                    <a:pt x="84" y="143"/>
                  </a:cubicBezTo>
                  <a:cubicBezTo>
                    <a:pt x="60" y="143"/>
                    <a:pt x="60" y="143"/>
                    <a:pt x="60" y="143"/>
                  </a:cubicBezTo>
                  <a:cubicBezTo>
                    <a:pt x="57" y="143"/>
                    <a:pt x="54" y="141"/>
                    <a:pt x="54" y="138"/>
                  </a:cubicBezTo>
                  <a:cubicBezTo>
                    <a:pt x="54" y="126"/>
                    <a:pt x="54" y="126"/>
                    <a:pt x="54" y="126"/>
                  </a:cubicBezTo>
                  <a:cubicBezTo>
                    <a:pt x="51" y="125"/>
                    <a:pt x="49" y="124"/>
                    <a:pt x="46" y="123"/>
                  </a:cubicBezTo>
                  <a:cubicBezTo>
                    <a:pt x="38" y="131"/>
                    <a:pt x="38" y="131"/>
                    <a:pt x="38" y="131"/>
                  </a:cubicBezTo>
                  <a:cubicBezTo>
                    <a:pt x="38" y="131"/>
                    <a:pt x="38" y="131"/>
                    <a:pt x="38" y="131"/>
                  </a:cubicBezTo>
                  <a:cubicBezTo>
                    <a:pt x="36" y="133"/>
                    <a:pt x="32" y="133"/>
                    <a:pt x="30" y="131"/>
                  </a:cubicBezTo>
                  <a:cubicBezTo>
                    <a:pt x="13" y="114"/>
                    <a:pt x="13" y="114"/>
                    <a:pt x="13" y="114"/>
                  </a:cubicBezTo>
                  <a:cubicBezTo>
                    <a:pt x="10" y="112"/>
                    <a:pt x="10" y="108"/>
                    <a:pt x="13" y="106"/>
                  </a:cubicBezTo>
                  <a:cubicBezTo>
                    <a:pt x="21" y="97"/>
                    <a:pt x="21" y="97"/>
                    <a:pt x="21" y="97"/>
                  </a:cubicBezTo>
                  <a:cubicBezTo>
                    <a:pt x="20" y="95"/>
                    <a:pt x="19" y="92"/>
                    <a:pt x="18" y="90"/>
                  </a:cubicBezTo>
                  <a:cubicBezTo>
                    <a:pt x="6" y="90"/>
                    <a:pt x="6" y="90"/>
                    <a:pt x="6" y="90"/>
                  </a:cubicBezTo>
                  <a:cubicBezTo>
                    <a:pt x="3" y="90"/>
                    <a:pt x="0" y="87"/>
                    <a:pt x="0" y="84"/>
                  </a:cubicBezTo>
                  <a:cubicBezTo>
                    <a:pt x="0" y="60"/>
                    <a:pt x="0" y="60"/>
                    <a:pt x="0" y="60"/>
                  </a:cubicBezTo>
                  <a:cubicBezTo>
                    <a:pt x="0" y="57"/>
                    <a:pt x="3" y="54"/>
                    <a:pt x="6" y="54"/>
                  </a:cubicBezTo>
                  <a:close/>
                  <a:moveTo>
                    <a:pt x="6" y="84"/>
                  </a:moveTo>
                  <a:cubicBezTo>
                    <a:pt x="20" y="84"/>
                    <a:pt x="20" y="84"/>
                    <a:pt x="20" y="84"/>
                  </a:cubicBezTo>
                  <a:cubicBezTo>
                    <a:pt x="21" y="84"/>
                    <a:pt x="23" y="85"/>
                    <a:pt x="23" y="86"/>
                  </a:cubicBezTo>
                  <a:cubicBezTo>
                    <a:pt x="24" y="90"/>
                    <a:pt x="26" y="93"/>
                    <a:pt x="27" y="96"/>
                  </a:cubicBezTo>
                  <a:cubicBezTo>
                    <a:pt x="28" y="97"/>
                    <a:pt x="28" y="99"/>
                    <a:pt x="27" y="100"/>
                  </a:cubicBezTo>
                  <a:cubicBezTo>
                    <a:pt x="17" y="110"/>
                    <a:pt x="17" y="110"/>
                    <a:pt x="17" y="110"/>
                  </a:cubicBezTo>
                  <a:cubicBezTo>
                    <a:pt x="34" y="127"/>
                    <a:pt x="34" y="127"/>
                    <a:pt x="34" y="127"/>
                  </a:cubicBezTo>
                  <a:cubicBezTo>
                    <a:pt x="44" y="117"/>
                    <a:pt x="44" y="117"/>
                    <a:pt x="44" y="117"/>
                  </a:cubicBezTo>
                  <a:cubicBezTo>
                    <a:pt x="45" y="116"/>
                    <a:pt x="46" y="116"/>
                    <a:pt x="47" y="116"/>
                  </a:cubicBezTo>
                  <a:cubicBezTo>
                    <a:pt x="51" y="118"/>
                    <a:pt x="54" y="120"/>
                    <a:pt x="58" y="121"/>
                  </a:cubicBezTo>
                  <a:cubicBezTo>
                    <a:pt x="59" y="121"/>
                    <a:pt x="60" y="122"/>
                    <a:pt x="60" y="123"/>
                  </a:cubicBezTo>
                  <a:cubicBezTo>
                    <a:pt x="60" y="138"/>
                    <a:pt x="60" y="138"/>
                    <a:pt x="60" y="138"/>
                  </a:cubicBezTo>
                  <a:cubicBezTo>
                    <a:pt x="84" y="138"/>
                    <a:pt x="84" y="138"/>
                    <a:pt x="84" y="138"/>
                  </a:cubicBezTo>
                  <a:cubicBezTo>
                    <a:pt x="84" y="123"/>
                    <a:pt x="84" y="123"/>
                    <a:pt x="84" y="123"/>
                  </a:cubicBezTo>
                  <a:cubicBezTo>
                    <a:pt x="84" y="122"/>
                    <a:pt x="85" y="121"/>
                    <a:pt x="86" y="121"/>
                  </a:cubicBezTo>
                  <a:cubicBezTo>
                    <a:pt x="90" y="120"/>
                    <a:pt x="93" y="118"/>
                    <a:pt x="96" y="116"/>
                  </a:cubicBezTo>
                  <a:cubicBezTo>
                    <a:pt x="97" y="116"/>
                    <a:pt x="97" y="116"/>
                    <a:pt x="98" y="116"/>
                  </a:cubicBezTo>
                  <a:cubicBezTo>
                    <a:pt x="99" y="116"/>
                    <a:pt x="99" y="116"/>
                    <a:pt x="100" y="117"/>
                  </a:cubicBezTo>
                  <a:cubicBezTo>
                    <a:pt x="110" y="127"/>
                    <a:pt x="110" y="127"/>
                    <a:pt x="110" y="127"/>
                  </a:cubicBezTo>
                  <a:cubicBezTo>
                    <a:pt x="127" y="110"/>
                    <a:pt x="127" y="110"/>
                    <a:pt x="127" y="110"/>
                  </a:cubicBezTo>
                  <a:cubicBezTo>
                    <a:pt x="117" y="100"/>
                    <a:pt x="117" y="100"/>
                    <a:pt x="117" y="100"/>
                  </a:cubicBezTo>
                  <a:cubicBezTo>
                    <a:pt x="116" y="99"/>
                    <a:pt x="116" y="97"/>
                    <a:pt x="116" y="96"/>
                  </a:cubicBezTo>
                  <a:cubicBezTo>
                    <a:pt x="118" y="93"/>
                    <a:pt x="120" y="90"/>
                    <a:pt x="121" y="86"/>
                  </a:cubicBezTo>
                  <a:cubicBezTo>
                    <a:pt x="121" y="85"/>
                    <a:pt x="122" y="84"/>
                    <a:pt x="123" y="84"/>
                  </a:cubicBezTo>
                  <a:cubicBezTo>
                    <a:pt x="138" y="84"/>
                    <a:pt x="138" y="84"/>
                    <a:pt x="138" y="84"/>
                  </a:cubicBezTo>
                  <a:cubicBezTo>
                    <a:pt x="138" y="60"/>
                    <a:pt x="138" y="60"/>
                    <a:pt x="138" y="60"/>
                  </a:cubicBezTo>
                  <a:cubicBezTo>
                    <a:pt x="123" y="60"/>
                    <a:pt x="123" y="60"/>
                    <a:pt x="123" y="60"/>
                  </a:cubicBezTo>
                  <a:cubicBezTo>
                    <a:pt x="122" y="60"/>
                    <a:pt x="121" y="59"/>
                    <a:pt x="121" y="58"/>
                  </a:cubicBezTo>
                  <a:cubicBezTo>
                    <a:pt x="120" y="54"/>
                    <a:pt x="118" y="51"/>
                    <a:pt x="116" y="47"/>
                  </a:cubicBezTo>
                  <a:cubicBezTo>
                    <a:pt x="116" y="46"/>
                    <a:pt x="116" y="45"/>
                    <a:pt x="117" y="44"/>
                  </a:cubicBezTo>
                  <a:cubicBezTo>
                    <a:pt x="127" y="34"/>
                    <a:pt x="127" y="34"/>
                    <a:pt x="127" y="34"/>
                  </a:cubicBezTo>
                  <a:cubicBezTo>
                    <a:pt x="110" y="17"/>
                    <a:pt x="110" y="17"/>
                    <a:pt x="110" y="17"/>
                  </a:cubicBezTo>
                  <a:cubicBezTo>
                    <a:pt x="100" y="27"/>
                    <a:pt x="100" y="27"/>
                    <a:pt x="100" y="27"/>
                  </a:cubicBezTo>
                  <a:cubicBezTo>
                    <a:pt x="99" y="28"/>
                    <a:pt x="97" y="28"/>
                    <a:pt x="96" y="27"/>
                  </a:cubicBezTo>
                  <a:cubicBezTo>
                    <a:pt x="93" y="26"/>
                    <a:pt x="90" y="24"/>
                    <a:pt x="86" y="23"/>
                  </a:cubicBezTo>
                  <a:cubicBezTo>
                    <a:pt x="85" y="23"/>
                    <a:pt x="84" y="22"/>
                    <a:pt x="84" y="20"/>
                  </a:cubicBezTo>
                  <a:cubicBezTo>
                    <a:pt x="84" y="6"/>
                    <a:pt x="84" y="6"/>
                    <a:pt x="84" y="6"/>
                  </a:cubicBezTo>
                  <a:cubicBezTo>
                    <a:pt x="60" y="6"/>
                    <a:pt x="60" y="6"/>
                    <a:pt x="60" y="6"/>
                  </a:cubicBezTo>
                  <a:cubicBezTo>
                    <a:pt x="60" y="20"/>
                    <a:pt x="60" y="20"/>
                    <a:pt x="60" y="20"/>
                  </a:cubicBezTo>
                  <a:cubicBezTo>
                    <a:pt x="60" y="22"/>
                    <a:pt x="59" y="23"/>
                    <a:pt x="58" y="23"/>
                  </a:cubicBezTo>
                  <a:cubicBezTo>
                    <a:pt x="54" y="24"/>
                    <a:pt x="51" y="26"/>
                    <a:pt x="47" y="27"/>
                  </a:cubicBezTo>
                  <a:cubicBezTo>
                    <a:pt x="46" y="28"/>
                    <a:pt x="45" y="28"/>
                    <a:pt x="44" y="27"/>
                  </a:cubicBezTo>
                  <a:cubicBezTo>
                    <a:pt x="34" y="17"/>
                    <a:pt x="34" y="17"/>
                    <a:pt x="34" y="17"/>
                  </a:cubicBezTo>
                  <a:cubicBezTo>
                    <a:pt x="17" y="34"/>
                    <a:pt x="17" y="34"/>
                    <a:pt x="17" y="34"/>
                  </a:cubicBezTo>
                  <a:cubicBezTo>
                    <a:pt x="27" y="44"/>
                    <a:pt x="27" y="44"/>
                    <a:pt x="27" y="44"/>
                  </a:cubicBezTo>
                  <a:cubicBezTo>
                    <a:pt x="28" y="45"/>
                    <a:pt x="28" y="46"/>
                    <a:pt x="27" y="47"/>
                  </a:cubicBezTo>
                  <a:cubicBezTo>
                    <a:pt x="26" y="51"/>
                    <a:pt x="24" y="54"/>
                    <a:pt x="23" y="58"/>
                  </a:cubicBezTo>
                  <a:cubicBezTo>
                    <a:pt x="23" y="59"/>
                    <a:pt x="21" y="60"/>
                    <a:pt x="20" y="60"/>
                  </a:cubicBezTo>
                  <a:cubicBezTo>
                    <a:pt x="6" y="60"/>
                    <a:pt x="6" y="60"/>
                    <a:pt x="6" y="60"/>
                  </a:cubicBezTo>
                  <a:lnTo>
                    <a:pt x="6" y="84"/>
                  </a:lnTo>
                  <a:close/>
                  <a:moveTo>
                    <a:pt x="36" y="69"/>
                  </a:moveTo>
                  <a:cubicBezTo>
                    <a:pt x="24" y="69"/>
                    <a:pt x="24" y="69"/>
                    <a:pt x="24" y="69"/>
                  </a:cubicBezTo>
                  <a:cubicBezTo>
                    <a:pt x="24" y="75"/>
                    <a:pt x="24" y="75"/>
                    <a:pt x="24" y="75"/>
                  </a:cubicBezTo>
                  <a:cubicBezTo>
                    <a:pt x="36" y="75"/>
                    <a:pt x="36" y="75"/>
                    <a:pt x="36" y="75"/>
                  </a:cubicBezTo>
                  <a:cubicBezTo>
                    <a:pt x="41" y="75"/>
                    <a:pt x="45" y="71"/>
                    <a:pt x="45" y="66"/>
                  </a:cubicBezTo>
                  <a:cubicBezTo>
                    <a:pt x="45" y="66"/>
                    <a:pt x="45" y="66"/>
                    <a:pt x="45" y="66"/>
                  </a:cubicBezTo>
                  <a:cubicBezTo>
                    <a:pt x="45" y="51"/>
                    <a:pt x="45" y="51"/>
                    <a:pt x="45" y="51"/>
                  </a:cubicBezTo>
                  <a:cubicBezTo>
                    <a:pt x="39" y="51"/>
                    <a:pt x="39" y="51"/>
                    <a:pt x="39" y="51"/>
                  </a:cubicBezTo>
                  <a:cubicBezTo>
                    <a:pt x="39" y="66"/>
                    <a:pt x="39" y="66"/>
                    <a:pt x="39" y="66"/>
                  </a:cubicBezTo>
                  <a:cubicBezTo>
                    <a:pt x="39" y="67"/>
                    <a:pt x="38" y="69"/>
                    <a:pt x="36" y="69"/>
                  </a:cubicBezTo>
                  <a:cubicBezTo>
                    <a:pt x="36" y="69"/>
                    <a:pt x="36" y="69"/>
                    <a:pt x="36" y="69"/>
                  </a:cubicBezTo>
                  <a:close/>
                  <a:moveTo>
                    <a:pt x="57" y="72"/>
                  </a:moveTo>
                  <a:cubicBezTo>
                    <a:pt x="57" y="72"/>
                    <a:pt x="57" y="72"/>
                    <a:pt x="58" y="72"/>
                  </a:cubicBezTo>
                  <a:cubicBezTo>
                    <a:pt x="60" y="72"/>
                    <a:pt x="62" y="70"/>
                    <a:pt x="62" y="68"/>
                  </a:cubicBezTo>
                  <a:cubicBezTo>
                    <a:pt x="57" y="64"/>
                    <a:pt x="54" y="57"/>
                    <a:pt x="54" y="48"/>
                  </a:cubicBezTo>
                  <a:cubicBezTo>
                    <a:pt x="54" y="42"/>
                    <a:pt x="54" y="42"/>
                    <a:pt x="54" y="42"/>
                  </a:cubicBezTo>
                  <a:cubicBezTo>
                    <a:pt x="54" y="42"/>
                    <a:pt x="54" y="41"/>
                    <a:pt x="54" y="41"/>
                  </a:cubicBezTo>
                  <a:cubicBezTo>
                    <a:pt x="56" y="34"/>
                    <a:pt x="61" y="29"/>
                    <a:pt x="68" y="27"/>
                  </a:cubicBezTo>
                  <a:cubicBezTo>
                    <a:pt x="78" y="25"/>
                    <a:pt x="87" y="31"/>
                    <a:pt x="90" y="41"/>
                  </a:cubicBezTo>
                  <a:cubicBezTo>
                    <a:pt x="90" y="41"/>
                    <a:pt x="90" y="42"/>
                    <a:pt x="90" y="42"/>
                  </a:cubicBezTo>
                  <a:cubicBezTo>
                    <a:pt x="90" y="48"/>
                    <a:pt x="90" y="48"/>
                    <a:pt x="90" y="48"/>
                  </a:cubicBezTo>
                  <a:cubicBezTo>
                    <a:pt x="90" y="57"/>
                    <a:pt x="86" y="64"/>
                    <a:pt x="81" y="68"/>
                  </a:cubicBezTo>
                  <a:cubicBezTo>
                    <a:pt x="82" y="71"/>
                    <a:pt x="84" y="72"/>
                    <a:pt x="87" y="72"/>
                  </a:cubicBezTo>
                  <a:cubicBezTo>
                    <a:pt x="95" y="72"/>
                    <a:pt x="102" y="78"/>
                    <a:pt x="102" y="87"/>
                  </a:cubicBezTo>
                  <a:cubicBezTo>
                    <a:pt x="102" y="111"/>
                    <a:pt x="102" y="111"/>
                    <a:pt x="102" y="111"/>
                  </a:cubicBezTo>
                  <a:cubicBezTo>
                    <a:pt x="96" y="111"/>
                    <a:pt x="96" y="111"/>
                    <a:pt x="96" y="111"/>
                  </a:cubicBezTo>
                  <a:cubicBezTo>
                    <a:pt x="96" y="87"/>
                    <a:pt x="96" y="87"/>
                    <a:pt x="96" y="87"/>
                  </a:cubicBezTo>
                  <a:cubicBezTo>
                    <a:pt x="96" y="82"/>
                    <a:pt x="92" y="78"/>
                    <a:pt x="87" y="78"/>
                  </a:cubicBezTo>
                  <a:cubicBezTo>
                    <a:pt x="86" y="78"/>
                    <a:pt x="86" y="78"/>
                    <a:pt x="86" y="78"/>
                  </a:cubicBezTo>
                  <a:cubicBezTo>
                    <a:pt x="82" y="78"/>
                    <a:pt x="78" y="75"/>
                    <a:pt x="76" y="71"/>
                  </a:cubicBezTo>
                  <a:cubicBezTo>
                    <a:pt x="75" y="72"/>
                    <a:pt x="73" y="72"/>
                    <a:pt x="72" y="72"/>
                  </a:cubicBezTo>
                  <a:cubicBezTo>
                    <a:pt x="70" y="72"/>
                    <a:pt x="69" y="72"/>
                    <a:pt x="68" y="71"/>
                  </a:cubicBezTo>
                  <a:cubicBezTo>
                    <a:pt x="66" y="75"/>
                    <a:pt x="62" y="78"/>
                    <a:pt x="57" y="78"/>
                  </a:cubicBezTo>
                  <a:cubicBezTo>
                    <a:pt x="52" y="78"/>
                    <a:pt x="48" y="82"/>
                    <a:pt x="48" y="87"/>
                  </a:cubicBezTo>
                  <a:cubicBezTo>
                    <a:pt x="48" y="111"/>
                    <a:pt x="48" y="111"/>
                    <a:pt x="48" y="111"/>
                  </a:cubicBezTo>
                  <a:cubicBezTo>
                    <a:pt x="42" y="111"/>
                    <a:pt x="42" y="111"/>
                    <a:pt x="42" y="111"/>
                  </a:cubicBezTo>
                  <a:cubicBezTo>
                    <a:pt x="42" y="87"/>
                    <a:pt x="42" y="87"/>
                    <a:pt x="42" y="87"/>
                  </a:cubicBezTo>
                  <a:cubicBezTo>
                    <a:pt x="42" y="78"/>
                    <a:pt x="49" y="72"/>
                    <a:pt x="57" y="72"/>
                  </a:cubicBezTo>
                  <a:close/>
                  <a:moveTo>
                    <a:pt x="72" y="66"/>
                  </a:moveTo>
                  <a:cubicBezTo>
                    <a:pt x="78" y="66"/>
                    <a:pt x="84" y="58"/>
                    <a:pt x="84" y="48"/>
                  </a:cubicBezTo>
                  <a:cubicBezTo>
                    <a:pt x="84" y="42"/>
                    <a:pt x="84" y="42"/>
                    <a:pt x="84" y="42"/>
                  </a:cubicBezTo>
                  <a:cubicBezTo>
                    <a:pt x="84" y="42"/>
                    <a:pt x="84" y="42"/>
                    <a:pt x="84" y="42"/>
                  </a:cubicBezTo>
                  <a:cubicBezTo>
                    <a:pt x="83" y="38"/>
                    <a:pt x="79" y="34"/>
                    <a:pt x="75" y="33"/>
                  </a:cubicBezTo>
                  <a:cubicBezTo>
                    <a:pt x="68" y="32"/>
                    <a:pt x="61" y="36"/>
                    <a:pt x="60" y="42"/>
                  </a:cubicBezTo>
                  <a:cubicBezTo>
                    <a:pt x="60" y="48"/>
                    <a:pt x="60" y="48"/>
                    <a:pt x="60" y="48"/>
                  </a:cubicBezTo>
                  <a:cubicBezTo>
                    <a:pt x="60" y="58"/>
                    <a:pt x="65" y="66"/>
                    <a:pt x="72" y="66"/>
                  </a:cubicBezTo>
                  <a:close/>
                </a:path>
              </a:pathLst>
            </a:custGeom>
            <a:gradFill>
              <a:gsLst>
                <a:gs pos="0">
                  <a:schemeClr val="accent3"/>
                </a:gs>
                <a:gs pos="50000">
                  <a:schemeClr val="accent2"/>
                </a:gs>
                <a:gs pos="100000">
                  <a:schemeClr val="accent1"/>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228600" y="1497717"/>
              <a:ext cx="9220200" cy="3785652"/>
            </a:xfrm>
            <a:prstGeom prst="rect">
              <a:avLst/>
            </a:prstGeom>
            <a:noFill/>
          </p:spPr>
          <p:txBody>
            <a:bodyPr wrap="square" rtlCol="0">
              <a:spAutoFit/>
            </a:bodyPr>
            <a:lstStyle/>
            <a:p>
              <a:pPr lvl="1">
                <a:buFont typeface="Wingdings" pitchFamily="2" charset="2"/>
                <a:buChar char="v"/>
              </a:pPr>
              <a:r>
                <a:rPr lang="te-IN" sz="1600" dirty="0"/>
                <a:t>ప్రాక్సిస్ అంటే కొత్త లేదా తెలియని కదలికలను ఎలా చేయాలో  ఆలోచించి అమలు చేయగల మెదడు సామర్థ్యం (ఉదా: నకలు చేయడం) </a:t>
              </a:r>
            </a:p>
            <a:p>
              <a:pPr lvl="1">
                <a:buFont typeface="Wingdings" pitchFamily="2" charset="2"/>
                <a:buChar char="v"/>
              </a:pPr>
              <a:endParaRPr lang="te-IN" sz="1600" dirty="0"/>
            </a:p>
            <a:p>
              <a:pPr lvl="1">
                <a:buFont typeface="Wingdings" pitchFamily="2" charset="2"/>
                <a:buChar char="v"/>
              </a:pPr>
              <a:r>
                <a:rPr lang="te-IN" sz="1600" dirty="0"/>
                <a:t>డిస్ప్రాక్సియా అంటే కదలికలను సరైన క్రమంలో, అవసరమైన రీతిలో చేయడంలో ఇబ్బంది పడటం.</a:t>
              </a:r>
            </a:p>
            <a:p>
              <a:pPr lvl="1">
                <a:buFont typeface="Wingdings" pitchFamily="2" charset="2"/>
                <a:buChar char="v"/>
              </a:pPr>
              <a:endParaRPr lang="te-IN" sz="1600" dirty="0"/>
            </a:p>
            <a:p>
              <a:pPr lvl="1">
                <a:buFont typeface="Wingdings" pitchFamily="2" charset="2"/>
                <a:buChar char="v"/>
              </a:pPr>
              <a:r>
                <a:rPr lang="te-IN" sz="1600" dirty="0"/>
                <a:t>డిస్ప్రాక్సియా ఉన్న పిల్లలు కేవలం కదలికల నైపుణ్యంలోనే  కాక, చదువుకోవడం, భాష, దృష్టి </a:t>
              </a:r>
              <a:r>
                <a:rPr lang="en-GB" sz="1600" dirty="0"/>
                <a:t> </a:t>
              </a:r>
              <a:r>
                <a:rPr lang="te-IN" sz="1600" dirty="0"/>
                <a:t>వంటి వాటి</a:t>
              </a:r>
              <a:r>
                <a:rPr lang="en-GB" sz="1600" dirty="0"/>
                <a:t> </a:t>
              </a:r>
              <a:r>
                <a:rPr lang="te-IN" sz="1600" dirty="0"/>
                <a:t>ద్వారా భావాలను అర్థం చేసుకోవడం, ప్రవర్తన నియంత్రణలో కూడా సమస్యలు ఎదుర్కొంటారు</a:t>
              </a:r>
            </a:p>
            <a:p>
              <a:pPr lvl="1">
                <a:buFont typeface="Wingdings" pitchFamily="2" charset="2"/>
                <a:buChar char="v"/>
              </a:pPr>
              <a:endParaRPr lang="te-IN" sz="1600" dirty="0"/>
            </a:p>
            <a:p>
              <a:pPr lvl="1">
                <a:buFont typeface="Wingdings" pitchFamily="2" charset="2"/>
                <a:buChar char="v"/>
              </a:pPr>
              <a:r>
                <a:rPr lang="te-IN" sz="1600" dirty="0"/>
                <a:t>వీరికి బటన్లు, జిప్‌లు, కత్తెరలు, రాసే వస్తువులను ఉపయోగించడంలో కష్టంగా ఉండవచ్చు. </a:t>
              </a:r>
            </a:p>
            <a:p>
              <a:pPr lvl="1">
                <a:buFont typeface="Wingdings" pitchFamily="2" charset="2"/>
                <a:buChar char="v"/>
              </a:pPr>
              <a:endParaRPr lang="te-IN" sz="1600" dirty="0"/>
            </a:p>
            <a:p>
              <a:pPr lvl="1">
                <a:buFont typeface="Wingdings" pitchFamily="2" charset="2"/>
                <a:buChar char="v"/>
              </a:pPr>
              <a:r>
                <a:rPr lang="te-IN" sz="1600" dirty="0"/>
                <a:t>చెప్పాలంటే, వారు ఏం చేయాలనుకుంటున్నారో వారికి తెలుసు కానీ ఆ పనిని పూర్తిగా చేయడంలో కష్టపడతారు.</a:t>
              </a:r>
            </a:p>
            <a:p>
              <a:pPr lvl="1">
                <a:buFont typeface="Wingdings" pitchFamily="2" charset="2"/>
                <a:buChar char="v"/>
              </a:pPr>
              <a:endParaRPr lang="te-IN" sz="1600" dirty="0"/>
            </a:p>
            <a:p>
              <a:pPr lvl="1">
                <a:buFont typeface="Wingdings" pitchFamily="2" charset="2"/>
                <a:buChar char="v"/>
              </a:pPr>
              <a:r>
                <a:rPr lang="te-IN" sz="1600" dirty="0"/>
                <a:t>చిన్నతనంలో వారు ఇతరులను చూసి నేర్చుకోవడంలో ఇబ్బంది పడతారు.</a:t>
              </a:r>
            </a:p>
            <a:p>
              <a:pPr lvl="1">
                <a:buFont typeface="Wingdings" pitchFamily="2" charset="2"/>
                <a:buChar char="v"/>
              </a:pPr>
              <a:endParaRPr lang="te-IN" sz="1600" dirty="0"/>
            </a:p>
            <a:p>
              <a:pPr lvl="1">
                <a:buFont typeface="Wingdings" pitchFamily="2" charset="2"/>
                <a:buChar char="v"/>
              </a:pPr>
              <a:r>
                <a:rPr lang="te-IN" sz="1600" dirty="0"/>
                <a:t>వారు తమ పనిని తాము ప్లాన్ చేసుకోగలరు, కానీ ఇతరులు చెప్పిన విధంగా ఆ పనిని చేయలేరు.</a:t>
              </a:r>
            </a:p>
          </p:txBody>
        </p:sp>
        <p:sp>
          <p:nvSpPr>
            <p:cNvPr id="18" name="Rectangle 17"/>
            <p:cNvSpPr/>
            <p:nvPr/>
          </p:nvSpPr>
          <p:spPr>
            <a:xfrm>
              <a:off x="0" y="0"/>
              <a:ext cx="9906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te-IN" sz="1600" b="1" dirty="0">
                  <a:solidFill>
                    <a:schemeClr val="bg1"/>
                  </a:solidFill>
                  <a:latin typeface="ITC Kabel Std Book" panose="020D0402020204020904" pitchFamily="34" charset="0"/>
                </a:rPr>
                <a:t>డిస్ప్రాక్సియా పై అవగాహన</a:t>
              </a:r>
              <a:r>
                <a:rPr lang="en-GB" sz="1600" b="1" dirty="0">
                  <a:solidFill>
                    <a:schemeClr val="bg1"/>
                  </a:solidFill>
                  <a:latin typeface="ITC Kabel Std Book" panose="020D0402020204020904" pitchFamily="34" charset="0"/>
                </a:rPr>
                <a:t>  </a:t>
              </a:r>
              <a:r>
                <a:rPr lang="en-US" sz="1600" dirty="0">
                  <a:solidFill>
                    <a:schemeClr val="bg1"/>
                  </a:solidFill>
                </a:rPr>
                <a:t>•  </a:t>
              </a:r>
              <a:r>
                <a:rPr lang="te-IN" sz="1600" b="1" dirty="0">
                  <a:solidFill>
                    <a:schemeClr val="bg1"/>
                  </a:solidFill>
                  <a:latin typeface="ITC Kabel Std Book" panose="020D0402020204020904" pitchFamily="34" charset="0"/>
                </a:rPr>
                <a:t>కారణాలను తెలుసుకోవడం</a:t>
              </a:r>
              <a:r>
                <a:rPr lang="en-US" sz="1600" dirty="0">
                  <a:solidFill>
                    <a:schemeClr val="bg1"/>
                  </a:solidFill>
                </a:rPr>
                <a:t>•  </a:t>
              </a:r>
              <a:r>
                <a:rPr lang="te-IN" sz="1600" b="1" dirty="0">
                  <a:solidFill>
                    <a:schemeClr val="bg1"/>
                  </a:solidFill>
                  <a:latin typeface="ITC Kabel Std Book" panose="020D0402020204020904" pitchFamily="34" charset="0"/>
                </a:rPr>
                <a:t>సంకేతాలను గుర్తించే మార్గం </a:t>
              </a:r>
              <a:r>
                <a:rPr lang="en-US" sz="1600" dirty="0">
                  <a:solidFill>
                    <a:schemeClr val="bg1"/>
                  </a:solidFill>
                </a:rPr>
                <a:t>•  </a:t>
              </a:r>
              <a:r>
                <a:rPr lang="te-IN" sz="1600" b="1" dirty="0">
                  <a:solidFill>
                    <a:schemeClr val="bg1"/>
                  </a:solidFill>
                  <a:latin typeface="ITC Kabel Std Book" panose="020D0402020204020904" pitchFamily="34" charset="0"/>
                </a:rPr>
                <a:t>తల్లిదండ్రులకు కొన్ని సూచనలు</a:t>
              </a:r>
              <a:endParaRPr lang="en-US" sz="1600" b="1" dirty="0">
                <a:solidFill>
                  <a:schemeClr val="bg1"/>
                </a:solidFill>
                <a:latin typeface="ITC Kabel Std Book" panose="020D0402020204020904" pitchFamily="34" charset="0"/>
              </a:endParaRPr>
            </a:p>
          </p:txBody>
        </p:sp>
      </p:grpSp>
    </p:spTree>
    <p:extLst>
      <p:ext uri="{BB962C8B-B14F-4D97-AF65-F5344CB8AC3E}">
        <p14:creationId xmlns:p14="http://schemas.microsoft.com/office/powerpoint/2010/main" val="254124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906000" cy="6858000"/>
            <a:chOff x="0" y="0"/>
            <a:chExt cx="9906000" cy="6858000"/>
          </a:xfrm>
        </p:grpSpPr>
        <p:grpSp>
          <p:nvGrpSpPr>
            <p:cNvPr id="2" name="Group 8"/>
            <p:cNvGrpSpPr/>
            <p:nvPr/>
          </p:nvGrpSpPr>
          <p:grpSpPr>
            <a:xfrm>
              <a:off x="0" y="5562600"/>
              <a:ext cx="9729192" cy="1295400"/>
              <a:chOff x="0" y="5562600"/>
              <a:chExt cx="9729192" cy="1295400"/>
            </a:xfrm>
          </p:grpSpPr>
          <p:pic>
            <p:nvPicPr>
              <p:cNvPr id="62" name="Picture 61" descr="ND_logo.png"/>
              <p:cNvPicPr>
                <a:picLocks noChangeAspect="1"/>
              </p:cNvPicPr>
              <p:nvPr/>
            </p:nvPicPr>
            <p:blipFill>
              <a:blip r:embed="rId2" cstate="print"/>
              <a:stretch>
                <a:fillRect/>
              </a:stretch>
            </p:blipFill>
            <p:spPr>
              <a:xfrm>
                <a:off x="3886200" y="5943600"/>
                <a:ext cx="1400541" cy="609600"/>
              </a:xfrm>
              <a:prstGeom prst="rect">
                <a:avLst/>
              </a:prstGeom>
            </p:spPr>
          </p:pic>
          <p:pic>
            <p:nvPicPr>
              <p:cNvPr id="63" name="Picture 62" descr="kids-3171905_1280.png"/>
              <p:cNvPicPr>
                <a:picLocks noChangeAspect="1"/>
              </p:cNvPicPr>
              <p:nvPr/>
            </p:nvPicPr>
            <p:blipFill>
              <a:blip r:embed="rId3" cstate="print"/>
              <a:srcRect r="-640" b="49020"/>
              <a:stretch>
                <a:fillRect/>
              </a:stretch>
            </p:blipFill>
            <p:spPr>
              <a:xfrm>
                <a:off x="0" y="5637039"/>
                <a:ext cx="2286000" cy="1220961"/>
              </a:xfrm>
              <a:prstGeom prst="rect">
                <a:avLst/>
              </a:prstGeom>
            </p:spPr>
          </p:pic>
          <p:pic>
            <p:nvPicPr>
              <p:cNvPr id="64" name="Picture 63" descr="kids-3171905_1280.png"/>
              <p:cNvPicPr>
                <a:picLocks noChangeAspect="1"/>
              </p:cNvPicPr>
              <p:nvPr/>
            </p:nvPicPr>
            <p:blipFill>
              <a:blip r:embed="rId4" cstate="print"/>
              <a:srcRect t="54444"/>
              <a:stretch>
                <a:fillRect/>
              </a:stretch>
            </p:blipFill>
            <p:spPr>
              <a:xfrm>
                <a:off x="7086600" y="5562600"/>
                <a:ext cx="2642592" cy="1269296"/>
              </a:xfrm>
              <a:prstGeom prst="rect">
                <a:avLst/>
              </a:prstGeom>
            </p:spPr>
          </p:pic>
          <p:sp>
            <p:nvSpPr>
              <p:cNvPr id="65" name="TextBox 64"/>
              <p:cNvSpPr txBox="1"/>
              <p:nvPr/>
            </p:nvSpPr>
            <p:spPr>
              <a:xfrm>
                <a:off x="3657600" y="6581001"/>
                <a:ext cx="1906612" cy="276999"/>
              </a:xfrm>
              <a:prstGeom prst="rect">
                <a:avLst/>
              </a:prstGeom>
              <a:noFill/>
            </p:spPr>
            <p:txBody>
              <a:bodyPr wrap="none" rtlCol="0">
                <a:spAutoFit/>
              </a:bodyPr>
              <a:lstStyle/>
              <a:p>
                <a:r>
                  <a:rPr lang="te-IN" sz="1200" i="1" dirty="0"/>
                  <a:t>ఫరీదా రాజ్ , ప్రత్యేక విద్యావేత్త </a:t>
                </a:r>
                <a:endParaRPr lang="en-US" sz="1200" i="1" dirty="0"/>
              </a:p>
            </p:txBody>
          </p:sp>
        </p:grpSp>
        <p:sp>
          <p:nvSpPr>
            <p:cNvPr id="69" name="TextBox 68"/>
            <p:cNvSpPr txBox="1"/>
            <p:nvPr/>
          </p:nvSpPr>
          <p:spPr>
            <a:xfrm>
              <a:off x="1706690" y="685800"/>
              <a:ext cx="4677884" cy="523220"/>
            </a:xfrm>
            <a:prstGeom prst="rect">
              <a:avLst/>
            </a:prstGeom>
            <a:noFill/>
          </p:spPr>
          <p:txBody>
            <a:bodyPr wrap="none" rtlCol="0">
              <a:spAutoFit/>
            </a:bodyPr>
            <a:lstStyle/>
            <a:p>
              <a:pPr lvl="0" algn="ctr"/>
              <a:r>
                <a:rPr lang="te-IN" sz="2800" b="1" dirty="0">
                  <a:solidFill>
                    <a:schemeClr val="tx1">
                      <a:lumMod val="65000"/>
                      <a:lumOff val="35000"/>
                    </a:schemeClr>
                  </a:solidFill>
                  <a:latin typeface="ITC Kabel Std Book" panose="020D0402020204020904" pitchFamily="34" charset="0"/>
                </a:rPr>
                <a:t>డిస్ప్రాక్సియా ను అర్ధం చేసుకోవడం</a:t>
              </a:r>
              <a:endParaRPr lang="en-US" sz="2800" dirty="0">
                <a:solidFill>
                  <a:schemeClr val="tx1">
                    <a:lumMod val="65000"/>
                    <a:lumOff val="35000"/>
                  </a:schemeClr>
                </a:solidFill>
              </a:endParaRPr>
            </a:p>
          </p:txBody>
        </p:sp>
        <p:sp>
          <p:nvSpPr>
            <p:cNvPr id="71" name="Freeform 70"/>
            <p:cNvSpPr>
              <a:spLocks noEditPoints="1"/>
            </p:cNvSpPr>
            <p:nvPr/>
          </p:nvSpPr>
          <p:spPr bwMode="auto">
            <a:xfrm>
              <a:off x="990600" y="609600"/>
              <a:ext cx="762000" cy="762000"/>
            </a:xfrm>
            <a:custGeom>
              <a:avLst/>
              <a:gdLst>
                <a:gd name="T0" fmla="*/ 105 w 143"/>
                <a:gd name="T1" fmla="*/ 66 h 143"/>
                <a:gd name="T2" fmla="*/ 120 w 143"/>
                <a:gd name="T3" fmla="*/ 75 h 143"/>
                <a:gd name="T4" fmla="*/ 39 w 143"/>
                <a:gd name="T5" fmla="*/ 45 h 143"/>
                <a:gd name="T6" fmla="*/ 39 w 143"/>
                <a:gd name="T7" fmla="*/ 45 h 143"/>
                <a:gd name="T8" fmla="*/ 132 w 143"/>
                <a:gd name="T9" fmla="*/ 75 h 143"/>
                <a:gd name="T10" fmla="*/ 105 w 143"/>
                <a:gd name="T11" fmla="*/ 39 h 143"/>
                <a:gd name="T12" fmla="*/ 84 w 143"/>
                <a:gd name="T13" fmla="*/ 90 h 143"/>
                <a:gd name="T14" fmla="*/ 60 w 143"/>
                <a:gd name="T15" fmla="*/ 90 h 143"/>
                <a:gd name="T16" fmla="*/ 60 w 143"/>
                <a:gd name="T17" fmla="*/ 90 h 143"/>
                <a:gd name="T18" fmla="*/ 12 w 143"/>
                <a:gd name="T19" fmla="*/ 69 h 143"/>
                <a:gd name="T20" fmla="*/ 21 w 143"/>
                <a:gd name="T21" fmla="*/ 46 h 143"/>
                <a:gd name="T22" fmla="*/ 30 w 143"/>
                <a:gd name="T23" fmla="*/ 13 h 143"/>
                <a:gd name="T24" fmla="*/ 54 w 143"/>
                <a:gd name="T25" fmla="*/ 18 h 143"/>
                <a:gd name="T26" fmla="*/ 90 w 143"/>
                <a:gd name="T27" fmla="*/ 6 h 143"/>
                <a:gd name="T28" fmla="*/ 106 w 143"/>
                <a:gd name="T29" fmla="*/ 13 h 143"/>
                <a:gd name="T30" fmla="*/ 123 w 143"/>
                <a:gd name="T31" fmla="*/ 46 h 143"/>
                <a:gd name="T32" fmla="*/ 143 w 143"/>
                <a:gd name="T33" fmla="*/ 84 h 143"/>
                <a:gd name="T34" fmla="*/ 131 w 143"/>
                <a:gd name="T35" fmla="*/ 106 h 143"/>
                <a:gd name="T36" fmla="*/ 114 w 143"/>
                <a:gd name="T37" fmla="*/ 131 h 143"/>
                <a:gd name="T38" fmla="*/ 90 w 143"/>
                <a:gd name="T39" fmla="*/ 138 h 143"/>
                <a:gd name="T40" fmla="*/ 54 w 143"/>
                <a:gd name="T41" fmla="*/ 126 h 143"/>
                <a:gd name="T42" fmla="*/ 30 w 143"/>
                <a:gd name="T43" fmla="*/ 131 h 143"/>
                <a:gd name="T44" fmla="*/ 18 w 143"/>
                <a:gd name="T45" fmla="*/ 90 h 143"/>
                <a:gd name="T46" fmla="*/ 6 w 143"/>
                <a:gd name="T47" fmla="*/ 54 h 143"/>
                <a:gd name="T48" fmla="*/ 27 w 143"/>
                <a:gd name="T49" fmla="*/ 96 h 143"/>
                <a:gd name="T50" fmla="*/ 44 w 143"/>
                <a:gd name="T51" fmla="*/ 117 h 143"/>
                <a:gd name="T52" fmla="*/ 60 w 143"/>
                <a:gd name="T53" fmla="*/ 138 h 143"/>
                <a:gd name="T54" fmla="*/ 96 w 143"/>
                <a:gd name="T55" fmla="*/ 116 h 143"/>
                <a:gd name="T56" fmla="*/ 127 w 143"/>
                <a:gd name="T57" fmla="*/ 110 h 143"/>
                <a:gd name="T58" fmla="*/ 123 w 143"/>
                <a:gd name="T59" fmla="*/ 84 h 143"/>
                <a:gd name="T60" fmla="*/ 121 w 143"/>
                <a:gd name="T61" fmla="*/ 58 h 143"/>
                <a:gd name="T62" fmla="*/ 110 w 143"/>
                <a:gd name="T63" fmla="*/ 17 h 143"/>
                <a:gd name="T64" fmla="*/ 84 w 143"/>
                <a:gd name="T65" fmla="*/ 20 h 143"/>
                <a:gd name="T66" fmla="*/ 58 w 143"/>
                <a:gd name="T67" fmla="*/ 23 h 143"/>
                <a:gd name="T68" fmla="*/ 17 w 143"/>
                <a:gd name="T69" fmla="*/ 34 h 143"/>
                <a:gd name="T70" fmla="*/ 20 w 143"/>
                <a:gd name="T71" fmla="*/ 60 h 143"/>
                <a:gd name="T72" fmla="*/ 24 w 143"/>
                <a:gd name="T73" fmla="*/ 69 h 143"/>
                <a:gd name="T74" fmla="*/ 45 w 143"/>
                <a:gd name="T75" fmla="*/ 66 h 143"/>
                <a:gd name="T76" fmla="*/ 36 w 143"/>
                <a:gd name="T77" fmla="*/ 69 h 143"/>
                <a:gd name="T78" fmla="*/ 62 w 143"/>
                <a:gd name="T79" fmla="*/ 68 h 143"/>
                <a:gd name="T80" fmla="*/ 68 w 143"/>
                <a:gd name="T81" fmla="*/ 27 h 143"/>
                <a:gd name="T82" fmla="*/ 81 w 143"/>
                <a:gd name="T83" fmla="*/ 68 h 143"/>
                <a:gd name="T84" fmla="*/ 96 w 143"/>
                <a:gd name="T85" fmla="*/ 111 h 143"/>
                <a:gd name="T86" fmla="*/ 76 w 143"/>
                <a:gd name="T87" fmla="*/ 71 h 143"/>
                <a:gd name="T88" fmla="*/ 48 w 143"/>
                <a:gd name="T89" fmla="*/ 87 h 143"/>
                <a:gd name="T90" fmla="*/ 57 w 143"/>
                <a:gd name="T91" fmla="*/ 72 h 143"/>
                <a:gd name="T92" fmla="*/ 84 w 143"/>
                <a:gd name="T93" fmla="*/ 42 h 143"/>
                <a:gd name="T94" fmla="*/ 72 w 143"/>
                <a:gd name="T95" fmla="*/ 6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143">
                  <a:moveTo>
                    <a:pt x="99" y="66"/>
                  </a:moveTo>
                  <a:cubicBezTo>
                    <a:pt x="99" y="51"/>
                    <a:pt x="99" y="51"/>
                    <a:pt x="99" y="51"/>
                  </a:cubicBezTo>
                  <a:cubicBezTo>
                    <a:pt x="105" y="51"/>
                    <a:pt x="105" y="51"/>
                    <a:pt x="105" y="51"/>
                  </a:cubicBezTo>
                  <a:cubicBezTo>
                    <a:pt x="105" y="66"/>
                    <a:pt x="105" y="66"/>
                    <a:pt x="105" y="66"/>
                  </a:cubicBezTo>
                  <a:cubicBezTo>
                    <a:pt x="105" y="66"/>
                    <a:pt x="105" y="66"/>
                    <a:pt x="105" y="66"/>
                  </a:cubicBezTo>
                  <a:cubicBezTo>
                    <a:pt x="105" y="68"/>
                    <a:pt x="106" y="69"/>
                    <a:pt x="108" y="69"/>
                  </a:cubicBezTo>
                  <a:cubicBezTo>
                    <a:pt x="120" y="69"/>
                    <a:pt x="120" y="69"/>
                    <a:pt x="120" y="69"/>
                  </a:cubicBezTo>
                  <a:cubicBezTo>
                    <a:pt x="120" y="75"/>
                    <a:pt x="120" y="75"/>
                    <a:pt x="120" y="75"/>
                  </a:cubicBezTo>
                  <a:cubicBezTo>
                    <a:pt x="108" y="75"/>
                    <a:pt x="108" y="75"/>
                    <a:pt x="108" y="75"/>
                  </a:cubicBezTo>
                  <a:cubicBezTo>
                    <a:pt x="107" y="75"/>
                    <a:pt x="107" y="75"/>
                    <a:pt x="107" y="75"/>
                  </a:cubicBezTo>
                  <a:cubicBezTo>
                    <a:pt x="102" y="75"/>
                    <a:pt x="99" y="71"/>
                    <a:pt x="99" y="66"/>
                  </a:cubicBezTo>
                  <a:close/>
                  <a:moveTo>
                    <a:pt x="39" y="45"/>
                  </a:moveTo>
                  <a:cubicBezTo>
                    <a:pt x="45" y="45"/>
                    <a:pt x="45" y="45"/>
                    <a:pt x="45" y="45"/>
                  </a:cubicBezTo>
                  <a:cubicBezTo>
                    <a:pt x="45" y="39"/>
                    <a:pt x="45" y="39"/>
                    <a:pt x="45" y="39"/>
                  </a:cubicBezTo>
                  <a:cubicBezTo>
                    <a:pt x="39" y="39"/>
                    <a:pt x="39" y="39"/>
                    <a:pt x="39" y="39"/>
                  </a:cubicBezTo>
                  <a:lnTo>
                    <a:pt x="39" y="45"/>
                  </a:lnTo>
                  <a:close/>
                  <a:moveTo>
                    <a:pt x="132" y="69"/>
                  </a:moveTo>
                  <a:cubicBezTo>
                    <a:pt x="126" y="69"/>
                    <a:pt x="126" y="69"/>
                    <a:pt x="126" y="69"/>
                  </a:cubicBezTo>
                  <a:cubicBezTo>
                    <a:pt x="126" y="75"/>
                    <a:pt x="126" y="75"/>
                    <a:pt x="126" y="75"/>
                  </a:cubicBezTo>
                  <a:cubicBezTo>
                    <a:pt x="132" y="75"/>
                    <a:pt x="132" y="75"/>
                    <a:pt x="132" y="75"/>
                  </a:cubicBezTo>
                  <a:lnTo>
                    <a:pt x="132" y="69"/>
                  </a:lnTo>
                  <a:close/>
                  <a:moveTo>
                    <a:pt x="99" y="45"/>
                  </a:moveTo>
                  <a:cubicBezTo>
                    <a:pt x="105" y="45"/>
                    <a:pt x="105" y="45"/>
                    <a:pt x="105" y="45"/>
                  </a:cubicBezTo>
                  <a:cubicBezTo>
                    <a:pt x="105" y="39"/>
                    <a:pt x="105" y="39"/>
                    <a:pt x="105" y="39"/>
                  </a:cubicBezTo>
                  <a:cubicBezTo>
                    <a:pt x="99" y="39"/>
                    <a:pt x="99" y="39"/>
                    <a:pt x="99" y="39"/>
                  </a:cubicBezTo>
                  <a:lnTo>
                    <a:pt x="99" y="45"/>
                  </a:lnTo>
                  <a:close/>
                  <a:moveTo>
                    <a:pt x="90" y="90"/>
                  </a:moveTo>
                  <a:cubicBezTo>
                    <a:pt x="84" y="90"/>
                    <a:pt x="84" y="90"/>
                    <a:pt x="84" y="90"/>
                  </a:cubicBezTo>
                  <a:cubicBezTo>
                    <a:pt x="84" y="111"/>
                    <a:pt x="84" y="111"/>
                    <a:pt x="84" y="111"/>
                  </a:cubicBezTo>
                  <a:cubicBezTo>
                    <a:pt x="90" y="111"/>
                    <a:pt x="90" y="111"/>
                    <a:pt x="90" y="111"/>
                  </a:cubicBezTo>
                  <a:lnTo>
                    <a:pt x="90" y="90"/>
                  </a:lnTo>
                  <a:close/>
                  <a:moveTo>
                    <a:pt x="60" y="90"/>
                  </a:moveTo>
                  <a:cubicBezTo>
                    <a:pt x="54" y="90"/>
                    <a:pt x="54" y="90"/>
                    <a:pt x="54" y="90"/>
                  </a:cubicBezTo>
                  <a:cubicBezTo>
                    <a:pt x="54" y="111"/>
                    <a:pt x="54" y="111"/>
                    <a:pt x="54" y="111"/>
                  </a:cubicBezTo>
                  <a:cubicBezTo>
                    <a:pt x="60" y="111"/>
                    <a:pt x="60" y="111"/>
                    <a:pt x="60" y="111"/>
                  </a:cubicBezTo>
                  <a:lnTo>
                    <a:pt x="60" y="90"/>
                  </a:lnTo>
                  <a:close/>
                  <a:moveTo>
                    <a:pt x="12" y="75"/>
                  </a:moveTo>
                  <a:cubicBezTo>
                    <a:pt x="18" y="75"/>
                    <a:pt x="18" y="75"/>
                    <a:pt x="18" y="75"/>
                  </a:cubicBezTo>
                  <a:cubicBezTo>
                    <a:pt x="18" y="69"/>
                    <a:pt x="18" y="69"/>
                    <a:pt x="18" y="69"/>
                  </a:cubicBezTo>
                  <a:cubicBezTo>
                    <a:pt x="12" y="69"/>
                    <a:pt x="12" y="69"/>
                    <a:pt x="12" y="69"/>
                  </a:cubicBezTo>
                  <a:lnTo>
                    <a:pt x="12" y="75"/>
                  </a:lnTo>
                  <a:close/>
                  <a:moveTo>
                    <a:pt x="6" y="54"/>
                  </a:moveTo>
                  <a:cubicBezTo>
                    <a:pt x="18" y="54"/>
                    <a:pt x="18" y="54"/>
                    <a:pt x="18" y="54"/>
                  </a:cubicBezTo>
                  <a:cubicBezTo>
                    <a:pt x="19" y="51"/>
                    <a:pt x="20" y="49"/>
                    <a:pt x="21" y="46"/>
                  </a:cubicBezTo>
                  <a:cubicBezTo>
                    <a:pt x="13" y="38"/>
                    <a:pt x="13" y="38"/>
                    <a:pt x="13" y="38"/>
                  </a:cubicBezTo>
                  <a:cubicBezTo>
                    <a:pt x="13" y="38"/>
                    <a:pt x="13" y="38"/>
                    <a:pt x="13" y="38"/>
                  </a:cubicBezTo>
                  <a:cubicBezTo>
                    <a:pt x="10" y="36"/>
                    <a:pt x="10" y="32"/>
                    <a:pt x="13" y="30"/>
                  </a:cubicBezTo>
                  <a:cubicBezTo>
                    <a:pt x="30" y="13"/>
                    <a:pt x="30" y="13"/>
                    <a:pt x="30" y="13"/>
                  </a:cubicBezTo>
                  <a:cubicBezTo>
                    <a:pt x="30" y="13"/>
                    <a:pt x="30" y="13"/>
                    <a:pt x="30" y="13"/>
                  </a:cubicBezTo>
                  <a:cubicBezTo>
                    <a:pt x="32" y="10"/>
                    <a:pt x="36" y="10"/>
                    <a:pt x="38" y="13"/>
                  </a:cubicBezTo>
                  <a:cubicBezTo>
                    <a:pt x="46" y="21"/>
                    <a:pt x="46" y="21"/>
                    <a:pt x="46" y="21"/>
                  </a:cubicBezTo>
                  <a:cubicBezTo>
                    <a:pt x="49" y="20"/>
                    <a:pt x="51" y="19"/>
                    <a:pt x="54" y="18"/>
                  </a:cubicBezTo>
                  <a:cubicBezTo>
                    <a:pt x="54" y="6"/>
                    <a:pt x="54" y="6"/>
                    <a:pt x="54" y="6"/>
                  </a:cubicBezTo>
                  <a:cubicBezTo>
                    <a:pt x="54" y="3"/>
                    <a:pt x="57" y="0"/>
                    <a:pt x="60" y="0"/>
                  </a:cubicBezTo>
                  <a:cubicBezTo>
                    <a:pt x="84" y="0"/>
                    <a:pt x="84" y="0"/>
                    <a:pt x="84" y="0"/>
                  </a:cubicBezTo>
                  <a:cubicBezTo>
                    <a:pt x="87" y="0"/>
                    <a:pt x="90" y="3"/>
                    <a:pt x="90" y="6"/>
                  </a:cubicBezTo>
                  <a:cubicBezTo>
                    <a:pt x="90" y="18"/>
                    <a:pt x="90" y="18"/>
                    <a:pt x="90" y="18"/>
                  </a:cubicBezTo>
                  <a:cubicBezTo>
                    <a:pt x="92" y="19"/>
                    <a:pt x="95" y="20"/>
                    <a:pt x="97" y="21"/>
                  </a:cubicBezTo>
                  <a:cubicBezTo>
                    <a:pt x="106" y="13"/>
                    <a:pt x="106" y="13"/>
                    <a:pt x="106" y="13"/>
                  </a:cubicBezTo>
                  <a:cubicBezTo>
                    <a:pt x="106" y="13"/>
                    <a:pt x="106" y="13"/>
                    <a:pt x="106" y="13"/>
                  </a:cubicBezTo>
                  <a:cubicBezTo>
                    <a:pt x="108" y="10"/>
                    <a:pt x="112" y="10"/>
                    <a:pt x="114" y="13"/>
                  </a:cubicBezTo>
                  <a:cubicBezTo>
                    <a:pt x="131" y="30"/>
                    <a:pt x="131" y="30"/>
                    <a:pt x="131" y="30"/>
                  </a:cubicBezTo>
                  <a:cubicBezTo>
                    <a:pt x="133" y="32"/>
                    <a:pt x="133" y="36"/>
                    <a:pt x="131" y="38"/>
                  </a:cubicBezTo>
                  <a:cubicBezTo>
                    <a:pt x="123" y="46"/>
                    <a:pt x="123" y="46"/>
                    <a:pt x="123" y="46"/>
                  </a:cubicBezTo>
                  <a:cubicBezTo>
                    <a:pt x="124" y="49"/>
                    <a:pt x="125" y="51"/>
                    <a:pt x="126" y="54"/>
                  </a:cubicBezTo>
                  <a:cubicBezTo>
                    <a:pt x="138" y="54"/>
                    <a:pt x="138" y="54"/>
                    <a:pt x="138" y="54"/>
                  </a:cubicBezTo>
                  <a:cubicBezTo>
                    <a:pt x="141" y="54"/>
                    <a:pt x="143" y="57"/>
                    <a:pt x="143" y="60"/>
                  </a:cubicBezTo>
                  <a:cubicBezTo>
                    <a:pt x="143" y="84"/>
                    <a:pt x="143" y="84"/>
                    <a:pt x="143" y="84"/>
                  </a:cubicBezTo>
                  <a:cubicBezTo>
                    <a:pt x="143" y="87"/>
                    <a:pt x="141" y="90"/>
                    <a:pt x="138" y="90"/>
                  </a:cubicBezTo>
                  <a:cubicBezTo>
                    <a:pt x="126" y="90"/>
                    <a:pt x="126" y="90"/>
                    <a:pt x="126" y="90"/>
                  </a:cubicBezTo>
                  <a:cubicBezTo>
                    <a:pt x="125" y="92"/>
                    <a:pt x="124" y="95"/>
                    <a:pt x="123" y="97"/>
                  </a:cubicBezTo>
                  <a:cubicBezTo>
                    <a:pt x="131" y="106"/>
                    <a:pt x="131" y="106"/>
                    <a:pt x="131" y="106"/>
                  </a:cubicBezTo>
                  <a:cubicBezTo>
                    <a:pt x="131" y="106"/>
                    <a:pt x="131" y="106"/>
                    <a:pt x="131" y="106"/>
                  </a:cubicBezTo>
                  <a:cubicBezTo>
                    <a:pt x="133" y="108"/>
                    <a:pt x="133" y="112"/>
                    <a:pt x="131" y="114"/>
                  </a:cubicBezTo>
                  <a:cubicBezTo>
                    <a:pt x="114" y="131"/>
                    <a:pt x="114" y="131"/>
                    <a:pt x="114" y="131"/>
                  </a:cubicBezTo>
                  <a:cubicBezTo>
                    <a:pt x="114" y="131"/>
                    <a:pt x="114" y="131"/>
                    <a:pt x="114" y="131"/>
                  </a:cubicBezTo>
                  <a:cubicBezTo>
                    <a:pt x="112" y="133"/>
                    <a:pt x="108" y="133"/>
                    <a:pt x="106" y="131"/>
                  </a:cubicBezTo>
                  <a:cubicBezTo>
                    <a:pt x="97" y="123"/>
                    <a:pt x="97" y="123"/>
                    <a:pt x="97" y="123"/>
                  </a:cubicBezTo>
                  <a:cubicBezTo>
                    <a:pt x="95" y="124"/>
                    <a:pt x="92" y="125"/>
                    <a:pt x="90" y="126"/>
                  </a:cubicBezTo>
                  <a:cubicBezTo>
                    <a:pt x="90" y="138"/>
                    <a:pt x="90" y="138"/>
                    <a:pt x="90" y="138"/>
                  </a:cubicBezTo>
                  <a:cubicBezTo>
                    <a:pt x="90" y="141"/>
                    <a:pt x="87" y="143"/>
                    <a:pt x="84" y="143"/>
                  </a:cubicBezTo>
                  <a:cubicBezTo>
                    <a:pt x="60" y="143"/>
                    <a:pt x="60" y="143"/>
                    <a:pt x="60" y="143"/>
                  </a:cubicBezTo>
                  <a:cubicBezTo>
                    <a:pt x="57" y="143"/>
                    <a:pt x="54" y="141"/>
                    <a:pt x="54" y="138"/>
                  </a:cubicBezTo>
                  <a:cubicBezTo>
                    <a:pt x="54" y="126"/>
                    <a:pt x="54" y="126"/>
                    <a:pt x="54" y="126"/>
                  </a:cubicBezTo>
                  <a:cubicBezTo>
                    <a:pt x="51" y="125"/>
                    <a:pt x="49" y="124"/>
                    <a:pt x="46" y="123"/>
                  </a:cubicBezTo>
                  <a:cubicBezTo>
                    <a:pt x="38" y="131"/>
                    <a:pt x="38" y="131"/>
                    <a:pt x="38" y="131"/>
                  </a:cubicBezTo>
                  <a:cubicBezTo>
                    <a:pt x="38" y="131"/>
                    <a:pt x="38" y="131"/>
                    <a:pt x="38" y="131"/>
                  </a:cubicBezTo>
                  <a:cubicBezTo>
                    <a:pt x="36" y="133"/>
                    <a:pt x="32" y="133"/>
                    <a:pt x="30" y="131"/>
                  </a:cubicBezTo>
                  <a:cubicBezTo>
                    <a:pt x="13" y="114"/>
                    <a:pt x="13" y="114"/>
                    <a:pt x="13" y="114"/>
                  </a:cubicBezTo>
                  <a:cubicBezTo>
                    <a:pt x="10" y="112"/>
                    <a:pt x="10" y="108"/>
                    <a:pt x="13" y="106"/>
                  </a:cubicBezTo>
                  <a:cubicBezTo>
                    <a:pt x="21" y="97"/>
                    <a:pt x="21" y="97"/>
                    <a:pt x="21" y="97"/>
                  </a:cubicBezTo>
                  <a:cubicBezTo>
                    <a:pt x="20" y="95"/>
                    <a:pt x="19" y="92"/>
                    <a:pt x="18" y="90"/>
                  </a:cubicBezTo>
                  <a:cubicBezTo>
                    <a:pt x="6" y="90"/>
                    <a:pt x="6" y="90"/>
                    <a:pt x="6" y="90"/>
                  </a:cubicBezTo>
                  <a:cubicBezTo>
                    <a:pt x="3" y="90"/>
                    <a:pt x="0" y="87"/>
                    <a:pt x="0" y="84"/>
                  </a:cubicBezTo>
                  <a:cubicBezTo>
                    <a:pt x="0" y="60"/>
                    <a:pt x="0" y="60"/>
                    <a:pt x="0" y="60"/>
                  </a:cubicBezTo>
                  <a:cubicBezTo>
                    <a:pt x="0" y="57"/>
                    <a:pt x="3" y="54"/>
                    <a:pt x="6" y="54"/>
                  </a:cubicBezTo>
                  <a:close/>
                  <a:moveTo>
                    <a:pt x="6" y="84"/>
                  </a:moveTo>
                  <a:cubicBezTo>
                    <a:pt x="20" y="84"/>
                    <a:pt x="20" y="84"/>
                    <a:pt x="20" y="84"/>
                  </a:cubicBezTo>
                  <a:cubicBezTo>
                    <a:pt x="21" y="84"/>
                    <a:pt x="23" y="85"/>
                    <a:pt x="23" y="86"/>
                  </a:cubicBezTo>
                  <a:cubicBezTo>
                    <a:pt x="24" y="90"/>
                    <a:pt x="26" y="93"/>
                    <a:pt x="27" y="96"/>
                  </a:cubicBezTo>
                  <a:cubicBezTo>
                    <a:pt x="28" y="97"/>
                    <a:pt x="28" y="99"/>
                    <a:pt x="27" y="100"/>
                  </a:cubicBezTo>
                  <a:cubicBezTo>
                    <a:pt x="17" y="110"/>
                    <a:pt x="17" y="110"/>
                    <a:pt x="17" y="110"/>
                  </a:cubicBezTo>
                  <a:cubicBezTo>
                    <a:pt x="34" y="127"/>
                    <a:pt x="34" y="127"/>
                    <a:pt x="34" y="127"/>
                  </a:cubicBezTo>
                  <a:cubicBezTo>
                    <a:pt x="44" y="117"/>
                    <a:pt x="44" y="117"/>
                    <a:pt x="44" y="117"/>
                  </a:cubicBezTo>
                  <a:cubicBezTo>
                    <a:pt x="45" y="116"/>
                    <a:pt x="46" y="116"/>
                    <a:pt x="47" y="116"/>
                  </a:cubicBezTo>
                  <a:cubicBezTo>
                    <a:pt x="51" y="118"/>
                    <a:pt x="54" y="120"/>
                    <a:pt x="58" y="121"/>
                  </a:cubicBezTo>
                  <a:cubicBezTo>
                    <a:pt x="59" y="121"/>
                    <a:pt x="60" y="122"/>
                    <a:pt x="60" y="123"/>
                  </a:cubicBezTo>
                  <a:cubicBezTo>
                    <a:pt x="60" y="138"/>
                    <a:pt x="60" y="138"/>
                    <a:pt x="60" y="138"/>
                  </a:cubicBezTo>
                  <a:cubicBezTo>
                    <a:pt x="84" y="138"/>
                    <a:pt x="84" y="138"/>
                    <a:pt x="84" y="138"/>
                  </a:cubicBezTo>
                  <a:cubicBezTo>
                    <a:pt x="84" y="123"/>
                    <a:pt x="84" y="123"/>
                    <a:pt x="84" y="123"/>
                  </a:cubicBezTo>
                  <a:cubicBezTo>
                    <a:pt x="84" y="122"/>
                    <a:pt x="85" y="121"/>
                    <a:pt x="86" y="121"/>
                  </a:cubicBezTo>
                  <a:cubicBezTo>
                    <a:pt x="90" y="120"/>
                    <a:pt x="93" y="118"/>
                    <a:pt x="96" y="116"/>
                  </a:cubicBezTo>
                  <a:cubicBezTo>
                    <a:pt x="97" y="116"/>
                    <a:pt x="97" y="116"/>
                    <a:pt x="98" y="116"/>
                  </a:cubicBezTo>
                  <a:cubicBezTo>
                    <a:pt x="99" y="116"/>
                    <a:pt x="99" y="116"/>
                    <a:pt x="100" y="117"/>
                  </a:cubicBezTo>
                  <a:cubicBezTo>
                    <a:pt x="110" y="127"/>
                    <a:pt x="110" y="127"/>
                    <a:pt x="110" y="127"/>
                  </a:cubicBezTo>
                  <a:cubicBezTo>
                    <a:pt x="127" y="110"/>
                    <a:pt x="127" y="110"/>
                    <a:pt x="127" y="110"/>
                  </a:cubicBezTo>
                  <a:cubicBezTo>
                    <a:pt x="117" y="100"/>
                    <a:pt x="117" y="100"/>
                    <a:pt x="117" y="100"/>
                  </a:cubicBezTo>
                  <a:cubicBezTo>
                    <a:pt x="116" y="99"/>
                    <a:pt x="116" y="97"/>
                    <a:pt x="116" y="96"/>
                  </a:cubicBezTo>
                  <a:cubicBezTo>
                    <a:pt x="118" y="93"/>
                    <a:pt x="120" y="90"/>
                    <a:pt x="121" y="86"/>
                  </a:cubicBezTo>
                  <a:cubicBezTo>
                    <a:pt x="121" y="85"/>
                    <a:pt x="122" y="84"/>
                    <a:pt x="123" y="84"/>
                  </a:cubicBezTo>
                  <a:cubicBezTo>
                    <a:pt x="138" y="84"/>
                    <a:pt x="138" y="84"/>
                    <a:pt x="138" y="84"/>
                  </a:cubicBezTo>
                  <a:cubicBezTo>
                    <a:pt x="138" y="60"/>
                    <a:pt x="138" y="60"/>
                    <a:pt x="138" y="60"/>
                  </a:cubicBezTo>
                  <a:cubicBezTo>
                    <a:pt x="123" y="60"/>
                    <a:pt x="123" y="60"/>
                    <a:pt x="123" y="60"/>
                  </a:cubicBezTo>
                  <a:cubicBezTo>
                    <a:pt x="122" y="60"/>
                    <a:pt x="121" y="59"/>
                    <a:pt x="121" y="58"/>
                  </a:cubicBezTo>
                  <a:cubicBezTo>
                    <a:pt x="120" y="54"/>
                    <a:pt x="118" y="51"/>
                    <a:pt x="116" y="47"/>
                  </a:cubicBezTo>
                  <a:cubicBezTo>
                    <a:pt x="116" y="46"/>
                    <a:pt x="116" y="45"/>
                    <a:pt x="117" y="44"/>
                  </a:cubicBezTo>
                  <a:cubicBezTo>
                    <a:pt x="127" y="34"/>
                    <a:pt x="127" y="34"/>
                    <a:pt x="127" y="34"/>
                  </a:cubicBezTo>
                  <a:cubicBezTo>
                    <a:pt x="110" y="17"/>
                    <a:pt x="110" y="17"/>
                    <a:pt x="110" y="17"/>
                  </a:cubicBezTo>
                  <a:cubicBezTo>
                    <a:pt x="100" y="27"/>
                    <a:pt x="100" y="27"/>
                    <a:pt x="100" y="27"/>
                  </a:cubicBezTo>
                  <a:cubicBezTo>
                    <a:pt x="99" y="28"/>
                    <a:pt x="97" y="28"/>
                    <a:pt x="96" y="27"/>
                  </a:cubicBezTo>
                  <a:cubicBezTo>
                    <a:pt x="93" y="26"/>
                    <a:pt x="90" y="24"/>
                    <a:pt x="86" y="23"/>
                  </a:cubicBezTo>
                  <a:cubicBezTo>
                    <a:pt x="85" y="23"/>
                    <a:pt x="84" y="22"/>
                    <a:pt x="84" y="20"/>
                  </a:cubicBezTo>
                  <a:cubicBezTo>
                    <a:pt x="84" y="6"/>
                    <a:pt x="84" y="6"/>
                    <a:pt x="84" y="6"/>
                  </a:cubicBezTo>
                  <a:cubicBezTo>
                    <a:pt x="60" y="6"/>
                    <a:pt x="60" y="6"/>
                    <a:pt x="60" y="6"/>
                  </a:cubicBezTo>
                  <a:cubicBezTo>
                    <a:pt x="60" y="20"/>
                    <a:pt x="60" y="20"/>
                    <a:pt x="60" y="20"/>
                  </a:cubicBezTo>
                  <a:cubicBezTo>
                    <a:pt x="60" y="22"/>
                    <a:pt x="59" y="23"/>
                    <a:pt x="58" y="23"/>
                  </a:cubicBezTo>
                  <a:cubicBezTo>
                    <a:pt x="54" y="24"/>
                    <a:pt x="51" y="26"/>
                    <a:pt x="47" y="27"/>
                  </a:cubicBezTo>
                  <a:cubicBezTo>
                    <a:pt x="46" y="28"/>
                    <a:pt x="45" y="28"/>
                    <a:pt x="44" y="27"/>
                  </a:cubicBezTo>
                  <a:cubicBezTo>
                    <a:pt x="34" y="17"/>
                    <a:pt x="34" y="17"/>
                    <a:pt x="34" y="17"/>
                  </a:cubicBezTo>
                  <a:cubicBezTo>
                    <a:pt x="17" y="34"/>
                    <a:pt x="17" y="34"/>
                    <a:pt x="17" y="34"/>
                  </a:cubicBezTo>
                  <a:cubicBezTo>
                    <a:pt x="27" y="44"/>
                    <a:pt x="27" y="44"/>
                    <a:pt x="27" y="44"/>
                  </a:cubicBezTo>
                  <a:cubicBezTo>
                    <a:pt x="28" y="45"/>
                    <a:pt x="28" y="46"/>
                    <a:pt x="27" y="47"/>
                  </a:cubicBezTo>
                  <a:cubicBezTo>
                    <a:pt x="26" y="51"/>
                    <a:pt x="24" y="54"/>
                    <a:pt x="23" y="58"/>
                  </a:cubicBezTo>
                  <a:cubicBezTo>
                    <a:pt x="23" y="59"/>
                    <a:pt x="21" y="60"/>
                    <a:pt x="20" y="60"/>
                  </a:cubicBezTo>
                  <a:cubicBezTo>
                    <a:pt x="6" y="60"/>
                    <a:pt x="6" y="60"/>
                    <a:pt x="6" y="60"/>
                  </a:cubicBezTo>
                  <a:lnTo>
                    <a:pt x="6" y="84"/>
                  </a:lnTo>
                  <a:close/>
                  <a:moveTo>
                    <a:pt x="36" y="69"/>
                  </a:moveTo>
                  <a:cubicBezTo>
                    <a:pt x="24" y="69"/>
                    <a:pt x="24" y="69"/>
                    <a:pt x="24" y="69"/>
                  </a:cubicBezTo>
                  <a:cubicBezTo>
                    <a:pt x="24" y="75"/>
                    <a:pt x="24" y="75"/>
                    <a:pt x="24" y="75"/>
                  </a:cubicBezTo>
                  <a:cubicBezTo>
                    <a:pt x="36" y="75"/>
                    <a:pt x="36" y="75"/>
                    <a:pt x="36" y="75"/>
                  </a:cubicBezTo>
                  <a:cubicBezTo>
                    <a:pt x="41" y="75"/>
                    <a:pt x="45" y="71"/>
                    <a:pt x="45" y="66"/>
                  </a:cubicBezTo>
                  <a:cubicBezTo>
                    <a:pt x="45" y="66"/>
                    <a:pt x="45" y="66"/>
                    <a:pt x="45" y="66"/>
                  </a:cubicBezTo>
                  <a:cubicBezTo>
                    <a:pt x="45" y="51"/>
                    <a:pt x="45" y="51"/>
                    <a:pt x="45" y="51"/>
                  </a:cubicBezTo>
                  <a:cubicBezTo>
                    <a:pt x="39" y="51"/>
                    <a:pt x="39" y="51"/>
                    <a:pt x="39" y="51"/>
                  </a:cubicBezTo>
                  <a:cubicBezTo>
                    <a:pt x="39" y="66"/>
                    <a:pt x="39" y="66"/>
                    <a:pt x="39" y="66"/>
                  </a:cubicBezTo>
                  <a:cubicBezTo>
                    <a:pt x="39" y="67"/>
                    <a:pt x="38" y="69"/>
                    <a:pt x="36" y="69"/>
                  </a:cubicBezTo>
                  <a:cubicBezTo>
                    <a:pt x="36" y="69"/>
                    <a:pt x="36" y="69"/>
                    <a:pt x="36" y="69"/>
                  </a:cubicBezTo>
                  <a:close/>
                  <a:moveTo>
                    <a:pt x="57" y="72"/>
                  </a:moveTo>
                  <a:cubicBezTo>
                    <a:pt x="57" y="72"/>
                    <a:pt x="57" y="72"/>
                    <a:pt x="58" y="72"/>
                  </a:cubicBezTo>
                  <a:cubicBezTo>
                    <a:pt x="60" y="72"/>
                    <a:pt x="62" y="70"/>
                    <a:pt x="62" y="68"/>
                  </a:cubicBezTo>
                  <a:cubicBezTo>
                    <a:pt x="57" y="64"/>
                    <a:pt x="54" y="57"/>
                    <a:pt x="54" y="48"/>
                  </a:cubicBezTo>
                  <a:cubicBezTo>
                    <a:pt x="54" y="42"/>
                    <a:pt x="54" y="42"/>
                    <a:pt x="54" y="42"/>
                  </a:cubicBezTo>
                  <a:cubicBezTo>
                    <a:pt x="54" y="42"/>
                    <a:pt x="54" y="41"/>
                    <a:pt x="54" y="41"/>
                  </a:cubicBezTo>
                  <a:cubicBezTo>
                    <a:pt x="56" y="34"/>
                    <a:pt x="61" y="29"/>
                    <a:pt x="68" y="27"/>
                  </a:cubicBezTo>
                  <a:cubicBezTo>
                    <a:pt x="78" y="25"/>
                    <a:pt x="87" y="31"/>
                    <a:pt x="90" y="41"/>
                  </a:cubicBezTo>
                  <a:cubicBezTo>
                    <a:pt x="90" y="41"/>
                    <a:pt x="90" y="42"/>
                    <a:pt x="90" y="42"/>
                  </a:cubicBezTo>
                  <a:cubicBezTo>
                    <a:pt x="90" y="48"/>
                    <a:pt x="90" y="48"/>
                    <a:pt x="90" y="48"/>
                  </a:cubicBezTo>
                  <a:cubicBezTo>
                    <a:pt x="90" y="57"/>
                    <a:pt x="86" y="64"/>
                    <a:pt x="81" y="68"/>
                  </a:cubicBezTo>
                  <a:cubicBezTo>
                    <a:pt x="82" y="71"/>
                    <a:pt x="84" y="72"/>
                    <a:pt x="87" y="72"/>
                  </a:cubicBezTo>
                  <a:cubicBezTo>
                    <a:pt x="95" y="72"/>
                    <a:pt x="102" y="78"/>
                    <a:pt x="102" y="87"/>
                  </a:cubicBezTo>
                  <a:cubicBezTo>
                    <a:pt x="102" y="111"/>
                    <a:pt x="102" y="111"/>
                    <a:pt x="102" y="111"/>
                  </a:cubicBezTo>
                  <a:cubicBezTo>
                    <a:pt x="96" y="111"/>
                    <a:pt x="96" y="111"/>
                    <a:pt x="96" y="111"/>
                  </a:cubicBezTo>
                  <a:cubicBezTo>
                    <a:pt x="96" y="87"/>
                    <a:pt x="96" y="87"/>
                    <a:pt x="96" y="87"/>
                  </a:cubicBezTo>
                  <a:cubicBezTo>
                    <a:pt x="96" y="82"/>
                    <a:pt x="92" y="78"/>
                    <a:pt x="87" y="78"/>
                  </a:cubicBezTo>
                  <a:cubicBezTo>
                    <a:pt x="86" y="78"/>
                    <a:pt x="86" y="78"/>
                    <a:pt x="86" y="78"/>
                  </a:cubicBezTo>
                  <a:cubicBezTo>
                    <a:pt x="82" y="78"/>
                    <a:pt x="78" y="75"/>
                    <a:pt x="76" y="71"/>
                  </a:cubicBezTo>
                  <a:cubicBezTo>
                    <a:pt x="75" y="72"/>
                    <a:pt x="73" y="72"/>
                    <a:pt x="72" y="72"/>
                  </a:cubicBezTo>
                  <a:cubicBezTo>
                    <a:pt x="70" y="72"/>
                    <a:pt x="69" y="72"/>
                    <a:pt x="68" y="71"/>
                  </a:cubicBezTo>
                  <a:cubicBezTo>
                    <a:pt x="66" y="75"/>
                    <a:pt x="62" y="78"/>
                    <a:pt x="57" y="78"/>
                  </a:cubicBezTo>
                  <a:cubicBezTo>
                    <a:pt x="52" y="78"/>
                    <a:pt x="48" y="82"/>
                    <a:pt x="48" y="87"/>
                  </a:cubicBezTo>
                  <a:cubicBezTo>
                    <a:pt x="48" y="111"/>
                    <a:pt x="48" y="111"/>
                    <a:pt x="48" y="111"/>
                  </a:cubicBezTo>
                  <a:cubicBezTo>
                    <a:pt x="42" y="111"/>
                    <a:pt x="42" y="111"/>
                    <a:pt x="42" y="111"/>
                  </a:cubicBezTo>
                  <a:cubicBezTo>
                    <a:pt x="42" y="87"/>
                    <a:pt x="42" y="87"/>
                    <a:pt x="42" y="87"/>
                  </a:cubicBezTo>
                  <a:cubicBezTo>
                    <a:pt x="42" y="78"/>
                    <a:pt x="49" y="72"/>
                    <a:pt x="57" y="72"/>
                  </a:cubicBezTo>
                  <a:close/>
                  <a:moveTo>
                    <a:pt x="72" y="66"/>
                  </a:moveTo>
                  <a:cubicBezTo>
                    <a:pt x="78" y="66"/>
                    <a:pt x="84" y="58"/>
                    <a:pt x="84" y="48"/>
                  </a:cubicBezTo>
                  <a:cubicBezTo>
                    <a:pt x="84" y="42"/>
                    <a:pt x="84" y="42"/>
                    <a:pt x="84" y="42"/>
                  </a:cubicBezTo>
                  <a:cubicBezTo>
                    <a:pt x="84" y="42"/>
                    <a:pt x="84" y="42"/>
                    <a:pt x="84" y="42"/>
                  </a:cubicBezTo>
                  <a:cubicBezTo>
                    <a:pt x="83" y="38"/>
                    <a:pt x="79" y="34"/>
                    <a:pt x="75" y="33"/>
                  </a:cubicBezTo>
                  <a:cubicBezTo>
                    <a:pt x="68" y="32"/>
                    <a:pt x="61" y="36"/>
                    <a:pt x="60" y="42"/>
                  </a:cubicBezTo>
                  <a:cubicBezTo>
                    <a:pt x="60" y="48"/>
                    <a:pt x="60" y="48"/>
                    <a:pt x="60" y="48"/>
                  </a:cubicBezTo>
                  <a:cubicBezTo>
                    <a:pt x="60" y="58"/>
                    <a:pt x="65" y="66"/>
                    <a:pt x="72" y="66"/>
                  </a:cubicBezTo>
                  <a:close/>
                </a:path>
              </a:pathLst>
            </a:custGeom>
            <a:gradFill>
              <a:gsLst>
                <a:gs pos="0">
                  <a:schemeClr val="accent3"/>
                </a:gs>
                <a:gs pos="50000">
                  <a:schemeClr val="accent2"/>
                </a:gs>
                <a:gs pos="100000">
                  <a:schemeClr val="accent1"/>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228600" y="1497717"/>
              <a:ext cx="9220200" cy="3416320"/>
            </a:xfrm>
            <a:prstGeom prst="rect">
              <a:avLst/>
            </a:prstGeom>
            <a:noFill/>
          </p:spPr>
          <p:txBody>
            <a:bodyPr wrap="square" rtlCol="0">
              <a:spAutoFit/>
            </a:bodyPr>
            <a:lstStyle/>
            <a:p>
              <a:r>
                <a:rPr lang="te-IN" b="1" dirty="0"/>
                <a:t>రాయడం కష్టంగా ఉండటం</a:t>
              </a:r>
              <a:endParaRPr lang="en-GB" b="1" dirty="0"/>
            </a:p>
            <a:p>
              <a:endParaRPr lang="en-US" dirty="0"/>
            </a:p>
            <a:p>
              <a:r>
                <a:rPr lang="te-IN" dirty="0"/>
                <a:t>డిస్ప్రాక్సియా ఉన్న పిల్లలు చిన్న చేతి కండరాలను  సమన్వయపరచడంలో ఇబ్బంది పడతారు. దీనివలన రాయడం వారికి కష్టంగా ఉంటుంది.</a:t>
              </a:r>
              <a:r>
                <a:rPr lang="en-US" dirty="0"/>
                <a:t>.</a:t>
              </a:r>
            </a:p>
            <a:p>
              <a:endParaRPr lang="en-US" dirty="0"/>
            </a:p>
            <a:p>
              <a:r>
                <a:rPr lang="te-IN" dirty="0"/>
                <a:t>రాయడంలో వారు సమస్యలను ఎదుర్కోడానికి గల కారణాలలో:</a:t>
              </a:r>
              <a:endParaRPr lang="en-GB" dirty="0"/>
            </a:p>
            <a:p>
              <a:pPr marL="1200150" lvl="2" indent="-285750">
                <a:buFont typeface="Arial" panose="020B0604020202020204" pitchFamily="34" charset="0"/>
                <a:buChar char="•"/>
              </a:pPr>
              <a:r>
                <a:rPr lang="te-IN" dirty="0"/>
                <a:t>పెన్ను లేదా పెన్సిల్ గ్రిప్ ను సరిగా పట్టుకోలేకపోవడం.</a:t>
              </a:r>
            </a:p>
            <a:p>
              <a:pPr marL="1200150" lvl="2" indent="-285750">
                <a:buFont typeface="Arial" panose="020B0604020202020204" pitchFamily="34" charset="0"/>
                <a:buChar char="•"/>
              </a:pPr>
              <a:r>
                <a:rPr lang="te-IN" dirty="0"/>
                <a:t>శరీర మధ్యరేఖ దాటుకుని  సరిగా వెళ్లలేకపోవడం వలన కదలికల సమన్వయంలో ఇబ్బంది పడతారు. అంటే పేజీలో రాసేటప్పుడు సరిగ్గా  కుడి చేయి ఎడమవైపుకు వెళ్ళకపోవడం. </a:t>
              </a:r>
              <a:endParaRPr lang="en-US" i="1" dirty="0"/>
            </a:p>
            <a:p>
              <a:endParaRPr lang="en-GB" b="1" i="1" dirty="0"/>
            </a:p>
            <a:p>
              <a:r>
                <a:rPr lang="te-IN" b="1" i="1" dirty="0"/>
                <a:t>గమనిక: మీ పిల్లకు పైన చెప్పినట్టు మిడ్‌లైన్ సమన్వయలోపం ఉంటే, రెండు చేతులు వేరు వైపులలో పనిచేసే కీబోర్డు ఉపయోగించడం వారికి  సులభం అవుతుంది.</a:t>
              </a:r>
              <a:endParaRPr lang="en-US" i="1" dirty="0"/>
            </a:p>
          </p:txBody>
        </p:sp>
        <p:sp>
          <p:nvSpPr>
            <p:cNvPr id="11" name="Rectangle 10"/>
            <p:cNvSpPr/>
            <p:nvPr/>
          </p:nvSpPr>
          <p:spPr>
            <a:xfrm>
              <a:off x="0" y="0"/>
              <a:ext cx="9906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te-IN" sz="1600" b="1" dirty="0">
                  <a:solidFill>
                    <a:schemeClr val="bg1"/>
                  </a:solidFill>
                  <a:latin typeface="ITC Kabel Std Book" panose="020D0402020204020904" pitchFamily="34" charset="0"/>
                </a:rPr>
                <a:t>డిస్ప్రాక్సియా పై అవగాహన</a:t>
              </a:r>
              <a:r>
                <a:rPr lang="en-GB" sz="1600" b="1" dirty="0">
                  <a:solidFill>
                    <a:schemeClr val="bg1"/>
                  </a:solidFill>
                  <a:latin typeface="ITC Kabel Std Book" panose="020D0402020204020904" pitchFamily="34" charset="0"/>
                </a:rPr>
                <a:t>  </a:t>
              </a:r>
              <a:r>
                <a:rPr lang="en-US" sz="1600" dirty="0">
                  <a:solidFill>
                    <a:schemeClr val="bg1"/>
                  </a:solidFill>
                </a:rPr>
                <a:t>•  </a:t>
              </a:r>
              <a:r>
                <a:rPr lang="te-IN" sz="1600" b="1" dirty="0">
                  <a:solidFill>
                    <a:schemeClr val="bg1"/>
                  </a:solidFill>
                  <a:latin typeface="ITC Kabel Std Book" panose="020D0402020204020904" pitchFamily="34" charset="0"/>
                </a:rPr>
                <a:t>కారణాలను తెలుసుకోవడం</a:t>
              </a:r>
              <a:r>
                <a:rPr lang="en-US" sz="1600" dirty="0">
                  <a:solidFill>
                    <a:schemeClr val="bg1"/>
                  </a:solidFill>
                </a:rPr>
                <a:t>•  </a:t>
              </a:r>
              <a:r>
                <a:rPr lang="te-IN" sz="1600" b="1" dirty="0">
                  <a:solidFill>
                    <a:schemeClr val="bg1"/>
                  </a:solidFill>
                  <a:latin typeface="ITC Kabel Std Book" panose="020D0402020204020904" pitchFamily="34" charset="0"/>
                </a:rPr>
                <a:t>సంకేతాలను గుర్తించే మార్గం </a:t>
              </a:r>
              <a:r>
                <a:rPr lang="en-US" sz="1600" dirty="0">
                  <a:solidFill>
                    <a:schemeClr val="bg1"/>
                  </a:solidFill>
                </a:rPr>
                <a:t>•  </a:t>
              </a:r>
              <a:r>
                <a:rPr lang="te-IN" sz="1600" b="1" dirty="0">
                  <a:solidFill>
                    <a:schemeClr val="bg1"/>
                  </a:solidFill>
                  <a:latin typeface="ITC Kabel Std Book" panose="020D0402020204020904" pitchFamily="34" charset="0"/>
                </a:rPr>
                <a:t>తల్లిదండ్రులకు కొన్ని సూచనలు</a:t>
              </a:r>
              <a:endParaRPr lang="en-US" sz="1600" b="1" dirty="0">
                <a:solidFill>
                  <a:schemeClr val="bg1"/>
                </a:solidFill>
                <a:latin typeface="ITC Kabel Std Book" panose="020D0402020204020904" pitchFamily="34" charset="0"/>
              </a:endParaRPr>
            </a:p>
          </p:txBody>
        </p:sp>
      </p:grpSp>
    </p:spTree>
    <p:extLst>
      <p:ext uri="{BB962C8B-B14F-4D97-AF65-F5344CB8AC3E}">
        <p14:creationId xmlns:p14="http://schemas.microsoft.com/office/powerpoint/2010/main" val="254124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906000" cy="6858000"/>
            <a:chOff x="0" y="0"/>
            <a:chExt cx="9906000" cy="6858000"/>
          </a:xfrm>
        </p:grpSpPr>
        <p:grpSp>
          <p:nvGrpSpPr>
            <p:cNvPr id="33" name="Group 8"/>
            <p:cNvGrpSpPr/>
            <p:nvPr/>
          </p:nvGrpSpPr>
          <p:grpSpPr>
            <a:xfrm>
              <a:off x="0" y="5562600"/>
              <a:ext cx="9729192" cy="1295400"/>
              <a:chOff x="0" y="5562600"/>
              <a:chExt cx="9729192" cy="1295400"/>
            </a:xfrm>
          </p:grpSpPr>
          <p:pic>
            <p:nvPicPr>
              <p:cNvPr id="34" name="Picture 33" descr="ND_logo.png"/>
              <p:cNvPicPr>
                <a:picLocks noChangeAspect="1"/>
              </p:cNvPicPr>
              <p:nvPr/>
            </p:nvPicPr>
            <p:blipFill>
              <a:blip r:embed="rId3" cstate="print"/>
              <a:stretch>
                <a:fillRect/>
              </a:stretch>
            </p:blipFill>
            <p:spPr>
              <a:xfrm>
                <a:off x="3886200" y="5943600"/>
                <a:ext cx="1400541" cy="609600"/>
              </a:xfrm>
              <a:prstGeom prst="rect">
                <a:avLst/>
              </a:prstGeom>
            </p:spPr>
          </p:pic>
          <p:pic>
            <p:nvPicPr>
              <p:cNvPr id="35" name="Picture 34" descr="kids-3171905_1280.png"/>
              <p:cNvPicPr>
                <a:picLocks noChangeAspect="1"/>
              </p:cNvPicPr>
              <p:nvPr/>
            </p:nvPicPr>
            <p:blipFill>
              <a:blip r:embed="rId4" cstate="print"/>
              <a:srcRect r="-640" b="49020"/>
              <a:stretch>
                <a:fillRect/>
              </a:stretch>
            </p:blipFill>
            <p:spPr>
              <a:xfrm>
                <a:off x="0" y="5637039"/>
                <a:ext cx="2286000" cy="1220961"/>
              </a:xfrm>
              <a:prstGeom prst="rect">
                <a:avLst/>
              </a:prstGeom>
            </p:spPr>
          </p:pic>
          <p:pic>
            <p:nvPicPr>
              <p:cNvPr id="36" name="Picture 35" descr="kids-3171905_1280.png"/>
              <p:cNvPicPr>
                <a:picLocks noChangeAspect="1"/>
              </p:cNvPicPr>
              <p:nvPr/>
            </p:nvPicPr>
            <p:blipFill>
              <a:blip r:embed="rId5" cstate="print"/>
              <a:srcRect t="54444"/>
              <a:stretch>
                <a:fillRect/>
              </a:stretch>
            </p:blipFill>
            <p:spPr>
              <a:xfrm>
                <a:off x="7086600" y="5562600"/>
                <a:ext cx="2642592" cy="1269296"/>
              </a:xfrm>
              <a:prstGeom prst="rect">
                <a:avLst/>
              </a:prstGeom>
            </p:spPr>
          </p:pic>
          <p:sp>
            <p:nvSpPr>
              <p:cNvPr id="38" name="TextBox 37"/>
              <p:cNvSpPr txBox="1"/>
              <p:nvPr/>
            </p:nvSpPr>
            <p:spPr>
              <a:xfrm>
                <a:off x="3657600" y="6581001"/>
                <a:ext cx="1906612" cy="276999"/>
              </a:xfrm>
              <a:prstGeom prst="rect">
                <a:avLst/>
              </a:prstGeom>
              <a:noFill/>
            </p:spPr>
            <p:txBody>
              <a:bodyPr wrap="none" rtlCol="0">
                <a:spAutoFit/>
              </a:bodyPr>
              <a:lstStyle/>
              <a:p>
                <a:r>
                  <a:rPr lang="te-IN" sz="1200" i="1" dirty="0"/>
                  <a:t>ఫరీదా రాజ్ , ప్రత్యేక విద్యావేత్త </a:t>
                </a:r>
                <a:endParaRPr lang="en-US" sz="1200" i="1" dirty="0"/>
              </a:p>
            </p:txBody>
          </p:sp>
        </p:grpSp>
        <p:sp>
          <p:nvSpPr>
            <p:cNvPr id="54" name="Freeform 138"/>
            <p:cNvSpPr>
              <a:spLocks noEditPoints="1"/>
            </p:cNvSpPr>
            <p:nvPr/>
          </p:nvSpPr>
          <p:spPr bwMode="auto">
            <a:xfrm>
              <a:off x="1066800" y="685800"/>
              <a:ext cx="609600" cy="533400"/>
            </a:xfrm>
            <a:custGeom>
              <a:avLst/>
              <a:gdLst>
                <a:gd name="T0" fmla="*/ 55 w 127"/>
                <a:gd name="T1" fmla="*/ 64 h 96"/>
                <a:gd name="T2" fmla="*/ 53 w 127"/>
                <a:gd name="T3" fmla="*/ 53 h 96"/>
                <a:gd name="T4" fmla="*/ 62 w 127"/>
                <a:gd name="T5" fmla="*/ 23 h 96"/>
                <a:gd name="T6" fmla="*/ 31 w 127"/>
                <a:gd name="T7" fmla="*/ 0 h 96"/>
                <a:gd name="T8" fmla="*/ 15 w 127"/>
                <a:gd name="T9" fmla="*/ 32 h 96"/>
                <a:gd name="T10" fmla="*/ 23 w 127"/>
                <a:gd name="T11" fmla="*/ 61 h 96"/>
                <a:gd name="T12" fmla="*/ 7 w 127"/>
                <a:gd name="T13" fmla="*/ 70 h 96"/>
                <a:gd name="T14" fmla="*/ 0 w 127"/>
                <a:gd name="T15" fmla="*/ 80 h 96"/>
                <a:gd name="T16" fmla="*/ 4 w 127"/>
                <a:gd name="T17" fmla="*/ 95 h 96"/>
                <a:gd name="T18" fmla="*/ 21 w 127"/>
                <a:gd name="T19" fmla="*/ 69 h 96"/>
                <a:gd name="T20" fmla="*/ 29 w 127"/>
                <a:gd name="T21" fmla="*/ 79 h 96"/>
                <a:gd name="T22" fmla="*/ 35 w 127"/>
                <a:gd name="T23" fmla="*/ 95 h 96"/>
                <a:gd name="T24" fmla="*/ 39 w 127"/>
                <a:gd name="T25" fmla="*/ 75 h 96"/>
                <a:gd name="T26" fmla="*/ 46 w 127"/>
                <a:gd name="T27" fmla="*/ 79 h 96"/>
                <a:gd name="T28" fmla="*/ 66 w 127"/>
                <a:gd name="T29" fmla="*/ 74 h 96"/>
                <a:gd name="T30" fmla="*/ 72 w 127"/>
                <a:gd name="T31" fmla="*/ 96 h 96"/>
                <a:gd name="T32" fmla="*/ 71 w 127"/>
                <a:gd name="T33" fmla="*/ 73 h 96"/>
                <a:gd name="T34" fmla="*/ 19 w 127"/>
                <a:gd name="T35" fmla="*/ 32 h 96"/>
                <a:gd name="T36" fmla="*/ 17 w 127"/>
                <a:gd name="T37" fmla="*/ 19 h 96"/>
                <a:gd name="T38" fmla="*/ 58 w 127"/>
                <a:gd name="T39" fmla="*/ 23 h 96"/>
                <a:gd name="T40" fmla="*/ 56 w 127"/>
                <a:gd name="T41" fmla="*/ 37 h 96"/>
                <a:gd name="T42" fmla="*/ 49 w 127"/>
                <a:gd name="T43" fmla="*/ 52 h 96"/>
                <a:gd name="T44" fmla="*/ 36 w 127"/>
                <a:gd name="T45" fmla="*/ 59 h 96"/>
                <a:gd name="T46" fmla="*/ 48 w 127"/>
                <a:gd name="T47" fmla="*/ 60 h 96"/>
                <a:gd name="T48" fmla="*/ 27 w 127"/>
                <a:gd name="T49" fmla="*/ 57 h 96"/>
                <a:gd name="T50" fmla="*/ 29 w 127"/>
                <a:gd name="T51" fmla="*/ 75 h 96"/>
                <a:gd name="T52" fmla="*/ 25 w 127"/>
                <a:gd name="T53" fmla="*/ 64 h 96"/>
                <a:gd name="T54" fmla="*/ 45 w 127"/>
                <a:gd name="T55" fmla="*/ 75 h 96"/>
                <a:gd name="T56" fmla="*/ 40 w 127"/>
                <a:gd name="T57" fmla="*/ 70 h 96"/>
                <a:gd name="T58" fmla="*/ 45 w 127"/>
                <a:gd name="T59" fmla="*/ 75 h 96"/>
                <a:gd name="T60" fmla="*/ 23 w 127"/>
                <a:gd name="T61" fmla="*/ 29 h 96"/>
                <a:gd name="T62" fmla="*/ 24 w 127"/>
                <a:gd name="T63" fmla="*/ 18 h 96"/>
                <a:gd name="T64" fmla="*/ 50 w 127"/>
                <a:gd name="T65" fmla="*/ 26 h 96"/>
                <a:gd name="T66" fmla="*/ 25 w 127"/>
                <a:gd name="T67" fmla="*/ 22 h 96"/>
                <a:gd name="T68" fmla="*/ 15 w 127"/>
                <a:gd name="T69" fmla="*/ 96 h 96"/>
                <a:gd name="T70" fmla="*/ 15 w 127"/>
                <a:gd name="T71" fmla="*/ 84 h 96"/>
                <a:gd name="T72" fmla="*/ 62 w 127"/>
                <a:gd name="T73" fmla="*/ 95 h 96"/>
                <a:gd name="T74" fmla="*/ 58 w 127"/>
                <a:gd name="T75" fmla="*/ 86 h 96"/>
                <a:gd name="T76" fmla="*/ 93 w 127"/>
                <a:gd name="T77" fmla="*/ 30 h 96"/>
                <a:gd name="T78" fmla="*/ 106 w 127"/>
                <a:gd name="T79" fmla="*/ 17 h 96"/>
                <a:gd name="T80" fmla="*/ 85 w 127"/>
                <a:gd name="T81" fmla="*/ 17 h 96"/>
                <a:gd name="T82" fmla="*/ 93 w 127"/>
                <a:gd name="T83" fmla="*/ 9 h 96"/>
                <a:gd name="T84" fmla="*/ 93 w 127"/>
                <a:gd name="T85" fmla="*/ 67 h 96"/>
                <a:gd name="T86" fmla="*/ 93 w 127"/>
                <a:gd name="T87" fmla="*/ 71 h 96"/>
                <a:gd name="T88" fmla="*/ 102 w 127"/>
                <a:gd name="T89" fmla="*/ 80 h 96"/>
                <a:gd name="T90" fmla="*/ 115 w 127"/>
                <a:gd name="T91" fmla="*/ 60 h 96"/>
                <a:gd name="T92" fmla="*/ 127 w 127"/>
                <a:gd name="T9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 h="96">
                  <a:moveTo>
                    <a:pt x="67" y="70"/>
                  </a:moveTo>
                  <a:cubicBezTo>
                    <a:pt x="56" y="66"/>
                    <a:pt x="56" y="66"/>
                    <a:pt x="56" y="66"/>
                  </a:cubicBezTo>
                  <a:cubicBezTo>
                    <a:pt x="56" y="65"/>
                    <a:pt x="56" y="65"/>
                    <a:pt x="55" y="64"/>
                  </a:cubicBezTo>
                  <a:cubicBezTo>
                    <a:pt x="52" y="61"/>
                    <a:pt x="52" y="61"/>
                    <a:pt x="52" y="61"/>
                  </a:cubicBezTo>
                  <a:cubicBezTo>
                    <a:pt x="52" y="54"/>
                    <a:pt x="52" y="54"/>
                    <a:pt x="52" y="54"/>
                  </a:cubicBezTo>
                  <a:cubicBezTo>
                    <a:pt x="52" y="54"/>
                    <a:pt x="52" y="54"/>
                    <a:pt x="53" y="53"/>
                  </a:cubicBezTo>
                  <a:cubicBezTo>
                    <a:pt x="57" y="49"/>
                    <a:pt x="60" y="43"/>
                    <a:pt x="60" y="37"/>
                  </a:cubicBezTo>
                  <a:cubicBezTo>
                    <a:pt x="60" y="32"/>
                    <a:pt x="60" y="32"/>
                    <a:pt x="60" y="32"/>
                  </a:cubicBezTo>
                  <a:cubicBezTo>
                    <a:pt x="61" y="29"/>
                    <a:pt x="62" y="26"/>
                    <a:pt x="62" y="23"/>
                  </a:cubicBezTo>
                  <a:cubicBezTo>
                    <a:pt x="62" y="2"/>
                    <a:pt x="62" y="2"/>
                    <a:pt x="62" y="2"/>
                  </a:cubicBezTo>
                  <a:cubicBezTo>
                    <a:pt x="62" y="1"/>
                    <a:pt x="61" y="0"/>
                    <a:pt x="60" y="0"/>
                  </a:cubicBezTo>
                  <a:cubicBezTo>
                    <a:pt x="31" y="0"/>
                    <a:pt x="31" y="0"/>
                    <a:pt x="31" y="0"/>
                  </a:cubicBezTo>
                  <a:cubicBezTo>
                    <a:pt x="21" y="0"/>
                    <a:pt x="13" y="8"/>
                    <a:pt x="13" y="19"/>
                  </a:cubicBezTo>
                  <a:cubicBezTo>
                    <a:pt x="13" y="23"/>
                    <a:pt x="13" y="23"/>
                    <a:pt x="13" y="23"/>
                  </a:cubicBezTo>
                  <a:cubicBezTo>
                    <a:pt x="13" y="26"/>
                    <a:pt x="14" y="29"/>
                    <a:pt x="15" y="32"/>
                  </a:cubicBezTo>
                  <a:cubicBezTo>
                    <a:pt x="15" y="36"/>
                    <a:pt x="15" y="36"/>
                    <a:pt x="15" y="36"/>
                  </a:cubicBezTo>
                  <a:cubicBezTo>
                    <a:pt x="15" y="44"/>
                    <a:pt x="18" y="50"/>
                    <a:pt x="23" y="54"/>
                  </a:cubicBezTo>
                  <a:cubicBezTo>
                    <a:pt x="23" y="61"/>
                    <a:pt x="23" y="61"/>
                    <a:pt x="23" y="61"/>
                  </a:cubicBezTo>
                  <a:cubicBezTo>
                    <a:pt x="20" y="64"/>
                    <a:pt x="20" y="64"/>
                    <a:pt x="20" y="64"/>
                  </a:cubicBezTo>
                  <a:cubicBezTo>
                    <a:pt x="19" y="65"/>
                    <a:pt x="19" y="65"/>
                    <a:pt x="19" y="66"/>
                  </a:cubicBezTo>
                  <a:cubicBezTo>
                    <a:pt x="7" y="70"/>
                    <a:pt x="7" y="70"/>
                    <a:pt x="7" y="70"/>
                  </a:cubicBezTo>
                  <a:cubicBezTo>
                    <a:pt x="6" y="71"/>
                    <a:pt x="6" y="71"/>
                    <a:pt x="5" y="71"/>
                  </a:cubicBezTo>
                  <a:cubicBezTo>
                    <a:pt x="5" y="71"/>
                    <a:pt x="3" y="73"/>
                    <a:pt x="2" y="74"/>
                  </a:cubicBezTo>
                  <a:cubicBezTo>
                    <a:pt x="1" y="76"/>
                    <a:pt x="0" y="78"/>
                    <a:pt x="0" y="80"/>
                  </a:cubicBezTo>
                  <a:cubicBezTo>
                    <a:pt x="0" y="95"/>
                    <a:pt x="0" y="95"/>
                    <a:pt x="0" y="95"/>
                  </a:cubicBezTo>
                  <a:cubicBezTo>
                    <a:pt x="0" y="96"/>
                    <a:pt x="1" y="96"/>
                    <a:pt x="2" y="96"/>
                  </a:cubicBezTo>
                  <a:cubicBezTo>
                    <a:pt x="3" y="96"/>
                    <a:pt x="4" y="96"/>
                    <a:pt x="4" y="95"/>
                  </a:cubicBezTo>
                  <a:cubicBezTo>
                    <a:pt x="4" y="80"/>
                    <a:pt x="4" y="80"/>
                    <a:pt x="4" y="80"/>
                  </a:cubicBezTo>
                  <a:cubicBezTo>
                    <a:pt x="4" y="77"/>
                    <a:pt x="6" y="75"/>
                    <a:pt x="8" y="74"/>
                  </a:cubicBezTo>
                  <a:cubicBezTo>
                    <a:pt x="21" y="69"/>
                    <a:pt x="21" y="69"/>
                    <a:pt x="21" y="69"/>
                  </a:cubicBezTo>
                  <a:cubicBezTo>
                    <a:pt x="26" y="77"/>
                    <a:pt x="26" y="77"/>
                    <a:pt x="26" y="77"/>
                  </a:cubicBezTo>
                  <a:cubicBezTo>
                    <a:pt x="27" y="78"/>
                    <a:pt x="28" y="79"/>
                    <a:pt x="29" y="79"/>
                  </a:cubicBezTo>
                  <a:cubicBezTo>
                    <a:pt x="29" y="79"/>
                    <a:pt x="29" y="79"/>
                    <a:pt x="29" y="79"/>
                  </a:cubicBezTo>
                  <a:cubicBezTo>
                    <a:pt x="31" y="79"/>
                    <a:pt x="32" y="78"/>
                    <a:pt x="32" y="78"/>
                  </a:cubicBezTo>
                  <a:cubicBezTo>
                    <a:pt x="35" y="75"/>
                    <a:pt x="35" y="75"/>
                    <a:pt x="35" y="75"/>
                  </a:cubicBezTo>
                  <a:cubicBezTo>
                    <a:pt x="35" y="95"/>
                    <a:pt x="35" y="95"/>
                    <a:pt x="35" y="95"/>
                  </a:cubicBezTo>
                  <a:cubicBezTo>
                    <a:pt x="35" y="96"/>
                    <a:pt x="36" y="96"/>
                    <a:pt x="37" y="96"/>
                  </a:cubicBezTo>
                  <a:cubicBezTo>
                    <a:pt x="38" y="96"/>
                    <a:pt x="39" y="96"/>
                    <a:pt x="39" y="95"/>
                  </a:cubicBezTo>
                  <a:cubicBezTo>
                    <a:pt x="39" y="75"/>
                    <a:pt x="39" y="75"/>
                    <a:pt x="39" y="75"/>
                  </a:cubicBezTo>
                  <a:cubicBezTo>
                    <a:pt x="42" y="78"/>
                    <a:pt x="42" y="78"/>
                    <a:pt x="42" y="78"/>
                  </a:cubicBezTo>
                  <a:cubicBezTo>
                    <a:pt x="43" y="78"/>
                    <a:pt x="44" y="79"/>
                    <a:pt x="45" y="79"/>
                  </a:cubicBezTo>
                  <a:cubicBezTo>
                    <a:pt x="45" y="79"/>
                    <a:pt x="46" y="79"/>
                    <a:pt x="46" y="79"/>
                  </a:cubicBezTo>
                  <a:cubicBezTo>
                    <a:pt x="47" y="79"/>
                    <a:pt x="48" y="78"/>
                    <a:pt x="49" y="77"/>
                  </a:cubicBezTo>
                  <a:cubicBezTo>
                    <a:pt x="54" y="69"/>
                    <a:pt x="54" y="69"/>
                    <a:pt x="54" y="69"/>
                  </a:cubicBezTo>
                  <a:cubicBezTo>
                    <a:pt x="66" y="74"/>
                    <a:pt x="66" y="74"/>
                    <a:pt x="66" y="74"/>
                  </a:cubicBezTo>
                  <a:cubicBezTo>
                    <a:pt x="69" y="75"/>
                    <a:pt x="70" y="77"/>
                    <a:pt x="70" y="80"/>
                  </a:cubicBezTo>
                  <a:cubicBezTo>
                    <a:pt x="70" y="95"/>
                    <a:pt x="70" y="95"/>
                    <a:pt x="70" y="95"/>
                  </a:cubicBezTo>
                  <a:cubicBezTo>
                    <a:pt x="70" y="96"/>
                    <a:pt x="71" y="96"/>
                    <a:pt x="72" y="96"/>
                  </a:cubicBezTo>
                  <a:cubicBezTo>
                    <a:pt x="73" y="96"/>
                    <a:pt x="74" y="96"/>
                    <a:pt x="74" y="95"/>
                  </a:cubicBezTo>
                  <a:cubicBezTo>
                    <a:pt x="74" y="80"/>
                    <a:pt x="74" y="80"/>
                    <a:pt x="74" y="80"/>
                  </a:cubicBezTo>
                  <a:cubicBezTo>
                    <a:pt x="74" y="77"/>
                    <a:pt x="73" y="75"/>
                    <a:pt x="71" y="73"/>
                  </a:cubicBezTo>
                  <a:cubicBezTo>
                    <a:pt x="70" y="72"/>
                    <a:pt x="67" y="70"/>
                    <a:pt x="67" y="70"/>
                  </a:cubicBezTo>
                  <a:close/>
                  <a:moveTo>
                    <a:pt x="19" y="36"/>
                  </a:moveTo>
                  <a:cubicBezTo>
                    <a:pt x="19" y="32"/>
                    <a:pt x="19" y="32"/>
                    <a:pt x="19" y="32"/>
                  </a:cubicBezTo>
                  <a:cubicBezTo>
                    <a:pt x="19" y="31"/>
                    <a:pt x="19" y="31"/>
                    <a:pt x="19" y="31"/>
                  </a:cubicBezTo>
                  <a:cubicBezTo>
                    <a:pt x="17" y="28"/>
                    <a:pt x="17" y="25"/>
                    <a:pt x="17" y="23"/>
                  </a:cubicBezTo>
                  <a:cubicBezTo>
                    <a:pt x="17" y="19"/>
                    <a:pt x="17" y="19"/>
                    <a:pt x="17" y="19"/>
                  </a:cubicBezTo>
                  <a:cubicBezTo>
                    <a:pt x="17" y="11"/>
                    <a:pt x="23" y="4"/>
                    <a:pt x="31" y="4"/>
                  </a:cubicBezTo>
                  <a:cubicBezTo>
                    <a:pt x="58" y="4"/>
                    <a:pt x="58" y="4"/>
                    <a:pt x="58" y="4"/>
                  </a:cubicBezTo>
                  <a:cubicBezTo>
                    <a:pt x="58" y="23"/>
                    <a:pt x="58" y="23"/>
                    <a:pt x="58" y="23"/>
                  </a:cubicBezTo>
                  <a:cubicBezTo>
                    <a:pt x="58" y="25"/>
                    <a:pt x="57" y="28"/>
                    <a:pt x="56" y="31"/>
                  </a:cubicBezTo>
                  <a:cubicBezTo>
                    <a:pt x="56" y="31"/>
                    <a:pt x="56" y="31"/>
                    <a:pt x="56" y="32"/>
                  </a:cubicBezTo>
                  <a:cubicBezTo>
                    <a:pt x="56" y="37"/>
                    <a:pt x="56" y="37"/>
                    <a:pt x="56" y="37"/>
                  </a:cubicBezTo>
                  <a:cubicBezTo>
                    <a:pt x="56" y="42"/>
                    <a:pt x="54" y="47"/>
                    <a:pt x="50" y="51"/>
                  </a:cubicBezTo>
                  <a:cubicBezTo>
                    <a:pt x="50" y="51"/>
                    <a:pt x="49" y="51"/>
                    <a:pt x="49" y="52"/>
                  </a:cubicBezTo>
                  <a:cubicBezTo>
                    <a:pt x="49" y="52"/>
                    <a:pt x="49" y="52"/>
                    <a:pt x="49" y="52"/>
                  </a:cubicBezTo>
                  <a:cubicBezTo>
                    <a:pt x="45" y="55"/>
                    <a:pt x="41" y="56"/>
                    <a:pt x="36" y="56"/>
                  </a:cubicBezTo>
                  <a:cubicBezTo>
                    <a:pt x="26" y="55"/>
                    <a:pt x="19" y="47"/>
                    <a:pt x="19" y="36"/>
                  </a:cubicBezTo>
                  <a:close/>
                  <a:moveTo>
                    <a:pt x="36" y="59"/>
                  </a:moveTo>
                  <a:cubicBezTo>
                    <a:pt x="36" y="59"/>
                    <a:pt x="37" y="60"/>
                    <a:pt x="37" y="60"/>
                  </a:cubicBezTo>
                  <a:cubicBezTo>
                    <a:pt x="41" y="60"/>
                    <a:pt x="45" y="59"/>
                    <a:pt x="48" y="57"/>
                  </a:cubicBezTo>
                  <a:cubicBezTo>
                    <a:pt x="48" y="60"/>
                    <a:pt x="48" y="60"/>
                    <a:pt x="48" y="60"/>
                  </a:cubicBezTo>
                  <a:cubicBezTo>
                    <a:pt x="37" y="68"/>
                    <a:pt x="37" y="68"/>
                    <a:pt x="37" y="68"/>
                  </a:cubicBezTo>
                  <a:cubicBezTo>
                    <a:pt x="27" y="60"/>
                    <a:pt x="27" y="60"/>
                    <a:pt x="27" y="60"/>
                  </a:cubicBezTo>
                  <a:cubicBezTo>
                    <a:pt x="27" y="57"/>
                    <a:pt x="27" y="57"/>
                    <a:pt x="27" y="57"/>
                  </a:cubicBezTo>
                  <a:cubicBezTo>
                    <a:pt x="30" y="58"/>
                    <a:pt x="33" y="59"/>
                    <a:pt x="36" y="59"/>
                  </a:cubicBezTo>
                  <a:close/>
                  <a:moveTo>
                    <a:pt x="30" y="75"/>
                  </a:moveTo>
                  <a:cubicBezTo>
                    <a:pt x="30" y="75"/>
                    <a:pt x="30" y="75"/>
                    <a:pt x="29" y="75"/>
                  </a:cubicBezTo>
                  <a:cubicBezTo>
                    <a:pt x="29" y="75"/>
                    <a:pt x="29" y="75"/>
                    <a:pt x="29" y="75"/>
                  </a:cubicBezTo>
                  <a:cubicBezTo>
                    <a:pt x="23" y="66"/>
                    <a:pt x="23" y="66"/>
                    <a:pt x="23" y="66"/>
                  </a:cubicBezTo>
                  <a:cubicBezTo>
                    <a:pt x="25" y="64"/>
                    <a:pt x="25" y="64"/>
                    <a:pt x="25" y="64"/>
                  </a:cubicBezTo>
                  <a:cubicBezTo>
                    <a:pt x="34" y="70"/>
                    <a:pt x="34" y="70"/>
                    <a:pt x="34" y="70"/>
                  </a:cubicBezTo>
                  <a:lnTo>
                    <a:pt x="30" y="75"/>
                  </a:lnTo>
                  <a:close/>
                  <a:moveTo>
                    <a:pt x="45" y="75"/>
                  </a:moveTo>
                  <a:cubicBezTo>
                    <a:pt x="45" y="75"/>
                    <a:pt x="45" y="75"/>
                    <a:pt x="45" y="75"/>
                  </a:cubicBezTo>
                  <a:cubicBezTo>
                    <a:pt x="45" y="75"/>
                    <a:pt x="45" y="75"/>
                    <a:pt x="45" y="75"/>
                  </a:cubicBezTo>
                  <a:cubicBezTo>
                    <a:pt x="40" y="70"/>
                    <a:pt x="40" y="70"/>
                    <a:pt x="40" y="70"/>
                  </a:cubicBezTo>
                  <a:cubicBezTo>
                    <a:pt x="49" y="64"/>
                    <a:pt x="49" y="64"/>
                    <a:pt x="49" y="64"/>
                  </a:cubicBezTo>
                  <a:cubicBezTo>
                    <a:pt x="51" y="66"/>
                    <a:pt x="51" y="66"/>
                    <a:pt x="51" y="66"/>
                  </a:cubicBezTo>
                  <a:lnTo>
                    <a:pt x="45" y="75"/>
                  </a:lnTo>
                  <a:close/>
                  <a:moveTo>
                    <a:pt x="25" y="22"/>
                  </a:moveTo>
                  <a:cubicBezTo>
                    <a:pt x="25" y="27"/>
                    <a:pt x="25" y="27"/>
                    <a:pt x="25" y="27"/>
                  </a:cubicBezTo>
                  <a:cubicBezTo>
                    <a:pt x="25" y="28"/>
                    <a:pt x="24" y="29"/>
                    <a:pt x="23" y="29"/>
                  </a:cubicBezTo>
                  <a:cubicBezTo>
                    <a:pt x="22" y="29"/>
                    <a:pt x="21" y="28"/>
                    <a:pt x="21" y="27"/>
                  </a:cubicBezTo>
                  <a:cubicBezTo>
                    <a:pt x="21" y="22"/>
                    <a:pt x="21" y="22"/>
                    <a:pt x="21" y="22"/>
                  </a:cubicBezTo>
                  <a:cubicBezTo>
                    <a:pt x="21" y="20"/>
                    <a:pt x="22" y="19"/>
                    <a:pt x="24" y="18"/>
                  </a:cubicBezTo>
                  <a:cubicBezTo>
                    <a:pt x="31" y="17"/>
                    <a:pt x="46" y="16"/>
                    <a:pt x="53" y="23"/>
                  </a:cubicBezTo>
                  <a:cubicBezTo>
                    <a:pt x="54" y="24"/>
                    <a:pt x="54" y="25"/>
                    <a:pt x="53" y="26"/>
                  </a:cubicBezTo>
                  <a:cubicBezTo>
                    <a:pt x="52" y="27"/>
                    <a:pt x="51" y="27"/>
                    <a:pt x="50" y="26"/>
                  </a:cubicBezTo>
                  <a:cubicBezTo>
                    <a:pt x="48" y="23"/>
                    <a:pt x="43" y="22"/>
                    <a:pt x="37" y="22"/>
                  </a:cubicBezTo>
                  <a:cubicBezTo>
                    <a:pt x="32" y="21"/>
                    <a:pt x="27" y="22"/>
                    <a:pt x="25" y="22"/>
                  </a:cubicBezTo>
                  <a:cubicBezTo>
                    <a:pt x="25" y="22"/>
                    <a:pt x="25" y="22"/>
                    <a:pt x="25" y="22"/>
                  </a:cubicBezTo>
                  <a:close/>
                  <a:moveTo>
                    <a:pt x="17" y="86"/>
                  </a:moveTo>
                  <a:cubicBezTo>
                    <a:pt x="17" y="95"/>
                    <a:pt x="17" y="95"/>
                    <a:pt x="17" y="95"/>
                  </a:cubicBezTo>
                  <a:cubicBezTo>
                    <a:pt x="17" y="96"/>
                    <a:pt x="16" y="96"/>
                    <a:pt x="15" y="96"/>
                  </a:cubicBezTo>
                  <a:cubicBezTo>
                    <a:pt x="14" y="96"/>
                    <a:pt x="13" y="96"/>
                    <a:pt x="13" y="95"/>
                  </a:cubicBezTo>
                  <a:cubicBezTo>
                    <a:pt x="13" y="86"/>
                    <a:pt x="13" y="86"/>
                    <a:pt x="13" y="86"/>
                  </a:cubicBezTo>
                  <a:cubicBezTo>
                    <a:pt x="13" y="85"/>
                    <a:pt x="14" y="84"/>
                    <a:pt x="15" y="84"/>
                  </a:cubicBezTo>
                  <a:cubicBezTo>
                    <a:pt x="16" y="84"/>
                    <a:pt x="17" y="85"/>
                    <a:pt x="17" y="86"/>
                  </a:cubicBezTo>
                  <a:close/>
                  <a:moveTo>
                    <a:pt x="62" y="86"/>
                  </a:moveTo>
                  <a:cubicBezTo>
                    <a:pt x="62" y="95"/>
                    <a:pt x="62" y="95"/>
                    <a:pt x="62" y="95"/>
                  </a:cubicBezTo>
                  <a:cubicBezTo>
                    <a:pt x="62" y="96"/>
                    <a:pt x="61" y="96"/>
                    <a:pt x="60" y="96"/>
                  </a:cubicBezTo>
                  <a:cubicBezTo>
                    <a:pt x="59" y="96"/>
                    <a:pt x="58" y="96"/>
                    <a:pt x="58" y="95"/>
                  </a:cubicBezTo>
                  <a:cubicBezTo>
                    <a:pt x="58" y="86"/>
                    <a:pt x="58" y="86"/>
                    <a:pt x="58" y="86"/>
                  </a:cubicBezTo>
                  <a:cubicBezTo>
                    <a:pt x="58" y="85"/>
                    <a:pt x="59" y="84"/>
                    <a:pt x="60" y="84"/>
                  </a:cubicBezTo>
                  <a:cubicBezTo>
                    <a:pt x="61" y="84"/>
                    <a:pt x="62" y="85"/>
                    <a:pt x="62" y="86"/>
                  </a:cubicBezTo>
                  <a:close/>
                  <a:moveTo>
                    <a:pt x="93" y="30"/>
                  </a:moveTo>
                  <a:cubicBezTo>
                    <a:pt x="87" y="30"/>
                    <a:pt x="81" y="24"/>
                    <a:pt x="81" y="17"/>
                  </a:cubicBezTo>
                  <a:cubicBezTo>
                    <a:pt x="81" y="10"/>
                    <a:pt x="87" y="5"/>
                    <a:pt x="93" y="5"/>
                  </a:cubicBezTo>
                  <a:cubicBezTo>
                    <a:pt x="100" y="5"/>
                    <a:pt x="106" y="10"/>
                    <a:pt x="106" y="17"/>
                  </a:cubicBezTo>
                  <a:cubicBezTo>
                    <a:pt x="106" y="24"/>
                    <a:pt x="100" y="30"/>
                    <a:pt x="93" y="30"/>
                  </a:cubicBezTo>
                  <a:close/>
                  <a:moveTo>
                    <a:pt x="93" y="9"/>
                  </a:moveTo>
                  <a:cubicBezTo>
                    <a:pt x="89" y="9"/>
                    <a:pt x="85" y="12"/>
                    <a:pt x="85" y="17"/>
                  </a:cubicBezTo>
                  <a:cubicBezTo>
                    <a:pt x="85" y="22"/>
                    <a:pt x="89" y="26"/>
                    <a:pt x="93" y="26"/>
                  </a:cubicBezTo>
                  <a:cubicBezTo>
                    <a:pt x="98" y="26"/>
                    <a:pt x="102" y="22"/>
                    <a:pt x="102" y="17"/>
                  </a:cubicBezTo>
                  <a:cubicBezTo>
                    <a:pt x="102" y="12"/>
                    <a:pt x="98" y="9"/>
                    <a:pt x="93" y="9"/>
                  </a:cubicBezTo>
                  <a:close/>
                  <a:moveTo>
                    <a:pt x="93" y="92"/>
                  </a:moveTo>
                  <a:cubicBezTo>
                    <a:pt x="87" y="92"/>
                    <a:pt x="81" y="86"/>
                    <a:pt x="81" y="80"/>
                  </a:cubicBezTo>
                  <a:cubicBezTo>
                    <a:pt x="81" y="73"/>
                    <a:pt x="87" y="67"/>
                    <a:pt x="93" y="67"/>
                  </a:cubicBezTo>
                  <a:cubicBezTo>
                    <a:pt x="100" y="67"/>
                    <a:pt x="106" y="73"/>
                    <a:pt x="106" y="80"/>
                  </a:cubicBezTo>
                  <a:cubicBezTo>
                    <a:pt x="106" y="86"/>
                    <a:pt x="100" y="92"/>
                    <a:pt x="93" y="92"/>
                  </a:cubicBezTo>
                  <a:close/>
                  <a:moveTo>
                    <a:pt x="93" y="71"/>
                  </a:moveTo>
                  <a:cubicBezTo>
                    <a:pt x="89" y="71"/>
                    <a:pt x="85" y="75"/>
                    <a:pt x="85" y="80"/>
                  </a:cubicBezTo>
                  <a:cubicBezTo>
                    <a:pt x="85" y="84"/>
                    <a:pt x="89" y="88"/>
                    <a:pt x="93" y="88"/>
                  </a:cubicBezTo>
                  <a:cubicBezTo>
                    <a:pt x="98" y="88"/>
                    <a:pt x="102" y="84"/>
                    <a:pt x="102" y="80"/>
                  </a:cubicBezTo>
                  <a:cubicBezTo>
                    <a:pt x="102" y="75"/>
                    <a:pt x="98" y="71"/>
                    <a:pt x="93" y="71"/>
                  </a:cubicBezTo>
                  <a:close/>
                  <a:moveTo>
                    <a:pt x="127" y="48"/>
                  </a:moveTo>
                  <a:cubicBezTo>
                    <a:pt x="127" y="55"/>
                    <a:pt x="122" y="60"/>
                    <a:pt x="115" y="60"/>
                  </a:cubicBezTo>
                  <a:cubicBezTo>
                    <a:pt x="109" y="60"/>
                    <a:pt x="104" y="55"/>
                    <a:pt x="104" y="48"/>
                  </a:cubicBezTo>
                  <a:cubicBezTo>
                    <a:pt x="104" y="42"/>
                    <a:pt x="109" y="37"/>
                    <a:pt x="115" y="37"/>
                  </a:cubicBezTo>
                  <a:cubicBezTo>
                    <a:pt x="122" y="37"/>
                    <a:pt x="127" y="42"/>
                    <a:pt x="127" y="48"/>
                  </a:cubicBezTo>
                  <a:close/>
                </a:path>
              </a:pathLst>
            </a:custGeom>
            <a:gradFill>
              <a:gsLst>
                <a:gs pos="0">
                  <a:srgbClr val="000082"/>
                </a:gs>
                <a:gs pos="30000">
                  <a:srgbClr val="66008F"/>
                </a:gs>
                <a:gs pos="64999">
                  <a:srgbClr val="BA0066"/>
                </a:gs>
                <a:gs pos="89999">
                  <a:srgbClr val="FF0000"/>
                </a:gs>
                <a:gs pos="100000">
                  <a:srgbClr val="FF82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9906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te-IN" sz="1600" b="1" dirty="0">
                  <a:solidFill>
                    <a:schemeClr val="bg1"/>
                  </a:solidFill>
                  <a:latin typeface="ITC Kabel Std Book" panose="020D0402020204020904" pitchFamily="34" charset="0"/>
                </a:rPr>
                <a:t>డిస్ప్రాక్సియా పై అవగాహన</a:t>
              </a:r>
              <a:r>
                <a:rPr lang="en-GB" sz="1600" b="1" dirty="0">
                  <a:solidFill>
                    <a:schemeClr val="bg1"/>
                  </a:solidFill>
                  <a:latin typeface="ITC Kabel Std Book" panose="020D0402020204020904" pitchFamily="34" charset="0"/>
                </a:rPr>
                <a:t>  </a:t>
              </a:r>
              <a:r>
                <a:rPr lang="en-US" sz="1600" dirty="0">
                  <a:solidFill>
                    <a:schemeClr val="bg1"/>
                  </a:solidFill>
                </a:rPr>
                <a:t>•  </a:t>
              </a:r>
              <a:r>
                <a:rPr lang="te-IN" sz="1600" b="1" dirty="0">
                  <a:solidFill>
                    <a:schemeClr val="bg1"/>
                  </a:solidFill>
                  <a:latin typeface="ITC Kabel Std Book" panose="020D0402020204020904" pitchFamily="34" charset="0"/>
                </a:rPr>
                <a:t>కారణాలను తెలుసుకోవడం</a:t>
              </a:r>
              <a:r>
                <a:rPr lang="en-US" sz="1600" dirty="0">
                  <a:solidFill>
                    <a:schemeClr val="bg1"/>
                  </a:solidFill>
                </a:rPr>
                <a:t>•  </a:t>
              </a:r>
              <a:r>
                <a:rPr lang="te-IN" sz="1600" b="1" dirty="0">
                  <a:solidFill>
                    <a:schemeClr val="bg1"/>
                  </a:solidFill>
                  <a:latin typeface="ITC Kabel Std Book" panose="020D0402020204020904" pitchFamily="34" charset="0"/>
                </a:rPr>
                <a:t>సంకేతాలను గుర్తించే మార్గం </a:t>
              </a:r>
              <a:r>
                <a:rPr lang="en-US" sz="1600" dirty="0">
                  <a:solidFill>
                    <a:schemeClr val="bg1"/>
                  </a:solidFill>
                </a:rPr>
                <a:t>•  </a:t>
              </a:r>
              <a:r>
                <a:rPr lang="te-IN" sz="1600" b="1" dirty="0">
                  <a:solidFill>
                    <a:schemeClr val="bg1"/>
                  </a:solidFill>
                  <a:latin typeface="ITC Kabel Std Book" panose="020D0402020204020904" pitchFamily="34" charset="0"/>
                </a:rPr>
                <a:t>తల్లిదండ్రులకు కొన్ని సూచనలు</a:t>
              </a:r>
              <a:endParaRPr lang="en-US" sz="1600" b="1" dirty="0">
                <a:solidFill>
                  <a:schemeClr val="bg1"/>
                </a:solidFill>
                <a:latin typeface="ITC Kabel Std Book" panose="020D0402020204020904" pitchFamily="34" charset="0"/>
              </a:endParaRPr>
            </a:p>
          </p:txBody>
        </p:sp>
        <p:sp>
          <p:nvSpPr>
            <p:cNvPr id="17" name="TextBox 16"/>
            <p:cNvSpPr txBox="1"/>
            <p:nvPr/>
          </p:nvSpPr>
          <p:spPr>
            <a:xfrm>
              <a:off x="2057400" y="685800"/>
              <a:ext cx="2706190" cy="369332"/>
            </a:xfrm>
            <a:prstGeom prst="rect">
              <a:avLst/>
            </a:prstGeom>
            <a:noFill/>
          </p:spPr>
          <p:txBody>
            <a:bodyPr wrap="none" rtlCol="0">
              <a:spAutoFit/>
            </a:bodyPr>
            <a:lstStyle/>
            <a:p>
              <a:r>
                <a:rPr lang="te-IN" b="1" dirty="0">
                  <a:solidFill>
                    <a:schemeClr val="tx1">
                      <a:lumMod val="65000"/>
                      <a:lumOff val="35000"/>
                    </a:schemeClr>
                  </a:solidFill>
                </a:rPr>
                <a:t>డిస్ప్రాక్సియా కు గల కారణాలు</a:t>
              </a:r>
              <a:endParaRPr lang="en-US" b="1" dirty="0">
                <a:solidFill>
                  <a:schemeClr val="tx1">
                    <a:lumMod val="65000"/>
                    <a:lumOff val="35000"/>
                  </a:schemeClr>
                </a:solidFill>
              </a:endParaRPr>
            </a:p>
          </p:txBody>
        </p:sp>
        <p:pic>
          <p:nvPicPr>
            <p:cNvPr id="19" name="Picture 18" descr="question-mark-2123967_1920.jpg"/>
            <p:cNvPicPr>
              <a:picLocks noChangeAspect="1"/>
            </p:cNvPicPr>
            <p:nvPr/>
          </p:nvPicPr>
          <p:blipFill>
            <a:blip r:embed="rId6" cstate="print"/>
            <a:stretch>
              <a:fillRect/>
            </a:stretch>
          </p:blipFill>
          <p:spPr>
            <a:xfrm>
              <a:off x="1143000" y="1524000"/>
              <a:ext cx="6547167" cy="3962400"/>
            </a:xfrm>
            <a:prstGeom prst="rect">
              <a:avLst/>
            </a:prstGeom>
          </p:spPr>
        </p:pic>
        <p:sp>
          <p:nvSpPr>
            <p:cNvPr id="20" name="TextBox 19"/>
            <p:cNvSpPr txBox="1"/>
            <p:nvPr/>
          </p:nvSpPr>
          <p:spPr>
            <a:xfrm>
              <a:off x="2286000" y="4232196"/>
              <a:ext cx="5105400" cy="369332"/>
            </a:xfrm>
            <a:prstGeom prst="rect">
              <a:avLst/>
            </a:prstGeom>
            <a:noFill/>
          </p:spPr>
          <p:txBody>
            <a:bodyPr wrap="square" rtlCol="0">
              <a:spAutoFit/>
            </a:bodyPr>
            <a:lstStyle/>
            <a:p>
              <a:r>
                <a:rPr lang="te-IN" b="1" dirty="0">
                  <a:solidFill>
                    <a:schemeClr val="bg1"/>
                  </a:solidFill>
                </a:rPr>
                <a:t>డిస్ప్రాక్సియాకు ఖచ్చితమైన కారణాలు పూర్తిగా తెలియవు</a:t>
              </a:r>
              <a:endParaRPr lang="en-US" b="1" dirty="0">
                <a:solidFill>
                  <a:schemeClr val="bg1"/>
                </a:solidFill>
              </a:endParaRPr>
            </a:p>
          </p:txBody>
        </p:sp>
        <p:sp>
          <p:nvSpPr>
            <p:cNvPr id="21" name="Rectangle 20"/>
            <p:cNvSpPr/>
            <p:nvPr/>
          </p:nvSpPr>
          <p:spPr>
            <a:xfrm>
              <a:off x="5562600" y="1752600"/>
              <a:ext cx="2057400" cy="1034899"/>
            </a:xfrm>
            <a:prstGeom prst="rect">
              <a:avLst/>
            </a:prstGeom>
          </p:spPr>
          <p:txBody>
            <a:bodyPr wrap="square">
              <a:spAutoFit/>
            </a:bodyPr>
            <a:lstStyle/>
            <a:p>
              <a:pPr>
                <a:lnSpc>
                  <a:spcPct val="150000"/>
                </a:lnSpc>
              </a:pPr>
              <a:r>
                <a:rPr lang="te-IN" sz="1400" dirty="0">
                  <a:solidFill>
                    <a:schemeClr val="bg1"/>
                  </a:solidFill>
                  <a:latin typeface="Comic Sans MS" pitchFamily="66" charset="0"/>
                </a:rPr>
                <a:t>డైస్ప్రాక్సియాలో మెదడు నరాలలో ఎలాంటి పెద్ద లోపం కనిపించదు</a:t>
              </a:r>
              <a:endParaRPr lang="en-US" sz="1400" dirty="0">
                <a:solidFill>
                  <a:schemeClr val="bg1"/>
                </a:solidFill>
                <a:latin typeface="Comic Sans MS" pitchFamily="66" charset="0"/>
              </a:endParaRPr>
            </a:p>
          </p:txBody>
        </p:sp>
      </p:grpSp>
    </p:spTree>
    <p:extLst>
      <p:ext uri="{BB962C8B-B14F-4D97-AF65-F5344CB8AC3E}">
        <p14:creationId xmlns:p14="http://schemas.microsoft.com/office/powerpoint/2010/main" val="209456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906000" cy="6858000"/>
            <a:chOff x="0" y="0"/>
            <a:chExt cx="9906000" cy="6858000"/>
          </a:xfrm>
        </p:grpSpPr>
        <p:grpSp>
          <p:nvGrpSpPr>
            <p:cNvPr id="2" name="Group 8"/>
            <p:cNvGrpSpPr/>
            <p:nvPr/>
          </p:nvGrpSpPr>
          <p:grpSpPr>
            <a:xfrm>
              <a:off x="0" y="5562600"/>
              <a:ext cx="9729192" cy="1295400"/>
              <a:chOff x="0" y="5562600"/>
              <a:chExt cx="9729192" cy="1295400"/>
            </a:xfrm>
          </p:grpSpPr>
          <p:pic>
            <p:nvPicPr>
              <p:cNvPr id="4" name="Picture 3" descr="ND_logo.png"/>
              <p:cNvPicPr>
                <a:picLocks noChangeAspect="1"/>
              </p:cNvPicPr>
              <p:nvPr/>
            </p:nvPicPr>
            <p:blipFill>
              <a:blip r:embed="rId2" cstate="print"/>
              <a:stretch>
                <a:fillRect/>
              </a:stretch>
            </p:blipFill>
            <p:spPr>
              <a:xfrm>
                <a:off x="3886200" y="5943600"/>
                <a:ext cx="1400541" cy="609600"/>
              </a:xfrm>
              <a:prstGeom prst="rect">
                <a:avLst/>
              </a:prstGeom>
            </p:spPr>
          </p:pic>
          <p:pic>
            <p:nvPicPr>
              <p:cNvPr id="6" name="Picture 5" descr="kids-3171905_1280.png"/>
              <p:cNvPicPr>
                <a:picLocks noChangeAspect="1"/>
              </p:cNvPicPr>
              <p:nvPr/>
            </p:nvPicPr>
            <p:blipFill>
              <a:blip r:embed="rId3" cstate="print"/>
              <a:srcRect r="-640" b="49020"/>
              <a:stretch>
                <a:fillRect/>
              </a:stretch>
            </p:blipFill>
            <p:spPr>
              <a:xfrm>
                <a:off x="0" y="5637039"/>
                <a:ext cx="2286000" cy="1220961"/>
              </a:xfrm>
              <a:prstGeom prst="rect">
                <a:avLst/>
              </a:prstGeom>
            </p:spPr>
          </p:pic>
          <p:pic>
            <p:nvPicPr>
              <p:cNvPr id="7" name="Picture 6" descr="kids-3171905_1280.png"/>
              <p:cNvPicPr>
                <a:picLocks noChangeAspect="1"/>
              </p:cNvPicPr>
              <p:nvPr/>
            </p:nvPicPr>
            <p:blipFill>
              <a:blip r:embed="rId4" cstate="print"/>
              <a:srcRect t="54444"/>
              <a:stretch>
                <a:fillRect/>
              </a:stretch>
            </p:blipFill>
            <p:spPr>
              <a:xfrm>
                <a:off x="7086600" y="5562600"/>
                <a:ext cx="2642592" cy="1269296"/>
              </a:xfrm>
              <a:prstGeom prst="rect">
                <a:avLst/>
              </a:prstGeom>
            </p:spPr>
          </p:pic>
          <p:sp>
            <p:nvSpPr>
              <p:cNvPr id="8" name="TextBox 7"/>
              <p:cNvSpPr txBox="1"/>
              <p:nvPr/>
            </p:nvSpPr>
            <p:spPr>
              <a:xfrm>
                <a:off x="3657600" y="6581001"/>
                <a:ext cx="1906612" cy="276999"/>
              </a:xfrm>
              <a:prstGeom prst="rect">
                <a:avLst/>
              </a:prstGeom>
              <a:noFill/>
            </p:spPr>
            <p:txBody>
              <a:bodyPr wrap="none" rtlCol="0">
                <a:spAutoFit/>
              </a:bodyPr>
              <a:lstStyle/>
              <a:p>
                <a:r>
                  <a:rPr lang="te-IN" sz="1200" i="1" dirty="0"/>
                  <a:t>ఫరీదా రాజ్ , ప్రత్యేక విద్యావేత్త </a:t>
                </a:r>
                <a:endParaRPr lang="en-US" sz="1200" i="1" dirty="0"/>
              </a:p>
            </p:txBody>
          </p:sp>
        </p:grpSp>
        <p:sp>
          <p:nvSpPr>
            <p:cNvPr id="13" name="Rectangle 12"/>
            <p:cNvSpPr/>
            <p:nvPr/>
          </p:nvSpPr>
          <p:spPr>
            <a:xfrm>
              <a:off x="1143000" y="381000"/>
              <a:ext cx="8534400" cy="830997"/>
            </a:xfrm>
            <a:prstGeom prst="rect">
              <a:avLst/>
            </a:prstGeom>
          </p:spPr>
          <p:txBody>
            <a:bodyPr wrap="square">
              <a:spAutoFit/>
            </a:bodyPr>
            <a:lstStyle/>
            <a:p>
              <a:r>
                <a:rPr lang="te-IN" sz="2400" b="1" cap="all" dirty="0">
                  <a:solidFill>
                    <a:schemeClr val="tx1">
                      <a:lumMod val="65000"/>
                      <a:lumOff val="35000"/>
                    </a:schemeClr>
                  </a:solidFill>
                  <a:cs typeface="Arial" panose="020B0604020202020204" pitchFamily="34" charset="0"/>
                </a:rPr>
                <a:t>ప్రీ-స్కూల్ వయసులో డైస్ప్రాక్సియా సంకేతాలను గుర్తించే మార్గాలు</a:t>
              </a:r>
              <a:endParaRPr lang="en-US" sz="2400" b="1" cap="all" dirty="0">
                <a:solidFill>
                  <a:schemeClr val="tx1">
                    <a:lumMod val="65000"/>
                    <a:lumOff val="35000"/>
                  </a:schemeClr>
                </a:solidFill>
                <a:cs typeface="Arial" panose="020B0604020202020204" pitchFamily="34" charset="0"/>
              </a:endParaRPr>
            </a:p>
          </p:txBody>
        </p:sp>
        <p:sp>
          <p:nvSpPr>
            <p:cNvPr id="15" name="Freeform 17"/>
            <p:cNvSpPr>
              <a:spLocks noEditPoints="1"/>
            </p:cNvSpPr>
            <p:nvPr/>
          </p:nvSpPr>
          <p:spPr bwMode="auto">
            <a:xfrm>
              <a:off x="533400" y="457200"/>
              <a:ext cx="609600" cy="533400"/>
            </a:xfrm>
            <a:custGeom>
              <a:avLst/>
              <a:gdLst>
                <a:gd name="T0" fmla="*/ 126 w 151"/>
                <a:gd name="T1" fmla="*/ 36 h 144"/>
                <a:gd name="T2" fmla="*/ 130 w 151"/>
                <a:gd name="T3" fmla="*/ 44 h 144"/>
                <a:gd name="T4" fmla="*/ 144 w 151"/>
                <a:gd name="T5" fmla="*/ 31 h 144"/>
                <a:gd name="T6" fmla="*/ 147 w 151"/>
                <a:gd name="T7" fmla="*/ 57 h 144"/>
                <a:gd name="T8" fmla="*/ 129 w 151"/>
                <a:gd name="T9" fmla="*/ 57 h 144"/>
                <a:gd name="T10" fmla="*/ 144 w 151"/>
                <a:gd name="T11" fmla="*/ 66 h 144"/>
                <a:gd name="T12" fmla="*/ 147 w 151"/>
                <a:gd name="T13" fmla="*/ 57 h 144"/>
                <a:gd name="T14" fmla="*/ 114 w 151"/>
                <a:gd name="T15" fmla="*/ 13 h 144"/>
                <a:gd name="T16" fmla="*/ 113 w 151"/>
                <a:gd name="T17" fmla="*/ 31 h 144"/>
                <a:gd name="T18" fmla="*/ 122 w 151"/>
                <a:gd name="T19" fmla="*/ 15 h 144"/>
                <a:gd name="T20" fmla="*/ 70 w 151"/>
                <a:gd name="T21" fmla="*/ 4 h 144"/>
                <a:gd name="T22" fmla="*/ 62 w 151"/>
                <a:gd name="T23" fmla="*/ 27 h 144"/>
                <a:gd name="T24" fmla="*/ 19 w 151"/>
                <a:gd name="T25" fmla="*/ 65 h 144"/>
                <a:gd name="T26" fmla="*/ 12 w 151"/>
                <a:gd name="T27" fmla="*/ 80 h 144"/>
                <a:gd name="T28" fmla="*/ 30 w 151"/>
                <a:gd name="T29" fmla="*/ 112 h 144"/>
                <a:gd name="T30" fmla="*/ 43 w 151"/>
                <a:gd name="T31" fmla="*/ 115 h 144"/>
                <a:gd name="T32" fmla="*/ 73 w 151"/>
                <a:gd name="T33" fmla="*/ 141 h 144"/>
                <a:gd name="T34" fmla="*/ 67 w 151"/>
                <a:gd name="T35" fmla="*/ 102 h 144"/>
                <a:gd name="T36" fmla="*/ 102 w 151"/>
                <a:gd name="T37" fmla="*/ 95 h 144"/>
                <a:gd name="T38" fmla="*/ 125 w 151"/>
                <a:gd name="T39" fmla="*/ 100 h 144"/>
                <a:gd name="T40" fmla="*/ 89 w 151"/>
                <a:gd name="T41" fmla="*/ 9 h 144"/>
                <a:gd name="T42" fmla="*/ 26 w 151"/>
                <a:gd name="T43" fmla="*/ 104 h 144"/>
                <a:gd name="T44" fmla="*/ 17 w 151"/>
                <a:gd name="T45" fmla="*/ 88 h 144"/>
                <a:gd name="T46" fmla="*/ 71 w 151"/>
                <a:gd name="T47" fmla="*/ 126 h 144"/>
                <a:gd name="T48" fmla="*/ 63 w 151"/>
                <a:gd name="T49" fmla="*/ 131 h 144"/>
                <a:gd name="T50" fmla="*/ 59 w 151"/>
                <a:gd name="T51" fmla="*/ 106 h 144"/>
                <a:gd name="T52" fmla="*/ 62 w 151"/>
                <a:gd name="T53" fmla="*/ 94 h 144"/>
                <a:gd name="T54" fmla="*/ 36 w 151"/>
                <a:gd name="T55" fmla="*/ 104 h 144"/>
                <a:gd name="T56" fmla="*/ 24 w 151"/>
                <a:gd name="T57" fmla="*/ 73 h 144"/>
                <a:gd name="T58" fmla="*/ 62 w 151"/>
                <a:gd name="T59" fmla="*/ 94 h 144"/>
                <a:gd name="T60" fmla="*/ 70 w 151"/>
                <a:gd name="T61" fmla="*/ 89 h 144"/>
                <a:gd name="T62" fmla="*/ 70 w 151"/>
                <a:gd name="T63" fmla="*/ 33 h 144"/>
                <a:gd name="T64" fmla="*/ 122 w 151"/>
                <a:gd name="T65" fmla="*/ 86 h 144"/>
                <a:gd name="T66" fmla="*/ 121 w 151"/>
                <a:gd name="T67" fmla="*/ 92 h 144"/>
                <a:gd name="T68" fmla="*/ 73 w 151"/>
                <a:gd name="T69" fmla="*/ 19 h 144"/>
                <a:gd name="T70" fmla="*/ 81 w 151"/>
                <a:gd name="T71" fmla="*/ 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44">
                  <a:moveTo>
                    <a:pt x="138" y="29"/>
                  </a:moveTo>
                  <a:cubicBezTo>
                    <a:pt x="126" y="36"/>
                    <a:pt x="126" y="36"/>
                    <a:pt x="126" y="36"/>
                  </a:cubicBezTo>
                  <a:cubicBezTo>
                    <a:pt x="123" y="37"/>
                    <a:pt x="123" y="40"/>
                    <a:pt x="124" y="42"/>
                  </a:cubicBezTo>
                  <a:cubicBezTo>
                    <a:pt x="125" y="45"/>
                    <a:pt x="128" y="45"/>
                    <a:pt x="130" y="44"/>
                  </a:cubicBezTo>
                  <a:cubicBezTo>
                    <a:pt x="142" y="37"/>
                    <a:pt x="142" y="37"/>
                    <a:pt x="142" y="37"/>
                  </a:cubicBezTo>
                  <a:cubicBezTo>
                    <a:pt x="144" y="36"/>
                    <a:pt x="145" y="33"/>
                    <a:pt x="144" y="31"/>
                  </a:cubicBezTo>
                  <a:cubicBezTo>
                    <a:pt x="143" y="29"/>
                    <a:pt x="140" y="28"/>
                    <a:pt x="138" y="29"/>
                  </a:cubicBezTo>
                  <a:close/>
                  <a:moveTo>
                    <a:pt x="147" y="57"/>
                  </a:moveTo>
                  <a:cubicBezTo>
                    <a:pt x="134" y="54"/>
                    <a:pt x="134" y="54"/>
                    <a:pt x="134" y="54"/>
                  </a:cubicBezTo>
                  <a:cubicBezTo>
                    <a:pt x="132" y="53"/>
                    <a:pt x="129" y="55"/>
                    <a:pt x="129" y="57"/>
                  </a:cubicBezTo>
                  <a:cubicBezTo>
                    <a:pt x="128" y="60"/>
                    <a:pt x="129" y="62"/>
                    <a:pt x="132" y="63"/>
                  </a:cubicBezTo>
                  <a:cubicBezTo>
                    <a:pt x="144" y="66"/>
                    <a:pt x="144" y="66"/>
                    <a:pt x="144" y="66"/>
                  </a:cubicBezTo>
                  <a:cubicBezTo>
                    <a:pt x="147" y="67"/>
                    <a:pt x="149" y="65"/>
                    <a:pt x="150" y="63"/>
                  </a:cubicBezTo>
                  <a:cubicBezTo>
                    <a:pt x="151" y="60"/>
                    <a:pt x="149" y="58"/>
                    <a:pt x="147" y="57"/>
                  </a:cubicBezTo>
                  <a:close/>
                  <a:moveTo>
                    <a:pt x="119" y="9"/>
                  </a:moveTo>
                  <a:cubicBezTo>
                    <a:pt x="117" y="9"/>
                    <a:pt x="114" y="10"/>
                    <a:pt x="114" y="13"/>
                  </a:cubicBezTo>
                  <a:cubicBezTo>
                    <a:pt x="110" y="25"/>
                    <a:pt x="110" y="25"/>
                    <a:pt x="110" y="25"/>
                  </a:cubicBezTo>
                  <a:cubicBezTo>
                    <a:pt x="110" y="28"/>
                    <a:pt x="111" y="30"/>
                    <a:pt x="113" y="31"/>
                  </a:cubicBezTo>
                  <a:cubicBezTo>
                    <a:pt x="116" y="31"/>
                    <a:pt x="118" y="30"/>
                    <a:pt x="119" y="28"/>
                  </a:cubicBezTo>
                  <a:cubicBezTo>
                    <a:pt x="122" y="15"/>
                    <a:pt x="122" y="15"/>
                    <a:pt x="122" y="15"/>
                  </a:cubicBezTo>
                  <a:cubicBezTo>
                    <a:pt x="123" y="13"/>
                    <a:pt x="122" y="10"/>
                    <a:pt x="119" y="9"/>
                  </a:cubicBezTo>
                  <a:close/>
                  <a:moveTo>
                    <a:pt x="70" y="4"/>
                  </a:moveTo>
                  <a:cubicBezTo>
                    <a:pt x="64" y="8"/>
                    <a:pt x="62" y="15"/>
                    <a:pt x="64" y="21"/>
                  </a:cubicBezTo>
                  <a:cubicBezTo>
                    <a:pt x="62" y="27"/>
                    <a:pt x="62" y="27"/>
                    <a:pt x="62" y="27"/>
                  </a:cubicBezTo>
                  <a:cubicBezTo>
                    <a:pt x="60" y="37"/>
                    <a:pt x="53" y="46"/>
                    <a:pt x="43" y="52"/>
                  </a:cubicBezTo>
                  <a:cubicBezTo>
                    <a:pt x="19" y="65"/>
                    <a:pt x="19" y="65"/>
                    <a:pt x="19" y="65"/>
                  </a:cubicBezTo>
                  <a:cubicBezTo>
                    <a:pt x="14" y="68"/>
                    <a:pt x="12" y="74"/>
                    <a:pt x="13" y="80"/>
                  </a:cubicBezTo>
                  <a:cubicBezTo>
                    <a:pt x="12" y="80"/>
                    <a:pt x="12" y="80"/>
                    <a:pt x="12" y="80"/>
                  </a:cubicBezTo>
                  <a:cubicBezTo>
                    <a:pt x="3" y="85"/>
                    <a:pt x="0" y="97"/>
                    <a:pt x="5" y="105"/>
                  </a:cubicBezTo>
                  <a:cubicBezTo>
                    <a:pt x="10" y="114"/>
                    <a:pt x="22" y="117"/>
                    <a:pt x="30" y="112"/>
                  </a:cubicBezTo>
                  <a:cubicBezTo>
                    <a:pt x="31" y="112"/>
                    <a:pt x="31" y="112"/>
                    <a:pt x="31" y="112"/>
                  </a:cubicBezTo>
                  <a:cubicBezTo>
                    <a:pt x="34" y="115"/>
                    <a:pt x="39" y="116"/>
                    <a:pt x="43" y="115"/>
                  </a:cubicBezTo>
                  <a:cubicBezTo>
                    <a:pt x="55" y="136"/>
                    <a:pt x="55" y="136"/>
                    <a:pt x="55" y="136"/>
                  </a:cubicBezTo>
                  <a:cubicBezTo>
                    <a:pt x="58" y="142"/>
                    <a:pt x="67" y="144"/>
                    <a:pt x="73" y="141"/>
                  </a:cubicBezTo>
                  <a:cubicBezTo>
                    <a:pt x="80" y="137"/>
                    <a:pt x="82" y="128"/>
                    <a:pt x="79" y="122"/>
                  </a:cubicBezTo>
                  <a:cubicBezTo>
                    <a:pt x="67" y="102"/>
                    <a:pt x="67" y="102"/>
                    <a:pt x="67" y="102"/>
                  </a:cubicBezTo>
                  <a:cubicBezTo>
                    <a:pt x="71" y="99"/>
                    <a:pt x="71" y="99"/>
                    <a:pt x="71" y="99"/>
                  </a:cubicBezTo>
                  <a:cubicBezTo>
                    <a:pt x="80" y="94"/>
                    <a:pt x="92" y="93"/>
                    <a:pt x="102" y="95"/>
                  </a:cubicBezTo>
                  <a:cubicBezTo>
                    <a:pt x="108" y="97"/>
                    <a:pt x="108" y="97"/>
                    <a:pt x="108" y="97"/>
                  </a:cubicBezTo>
                  <a:cubicBezTo>
                    <a:pt x="112" y="102"/>
                    <a:pt x="119" y="104"/>
                    <a:pt x="125" y="100"/>
                  </a:cubicBezTo>
                  <a:cubicBezTo>
                    <a:pt x="132" y="96"/>
                    <a:pt x="134" y="88"/>
                    <a:pt x="130" y="81"/>
                  </a:cubicBezTo>
                  <a:cubicBezTo>
                    <a:pt x="89" y="9"/>
                    <a:pt x="89" y="9"/>
                    <a:pt x="89" y="9"/>
                  </a:cubicBezTo>
                  <a:cubicBezTo>
                    <a:pt x="85" y="3"/>
                    <a:pt x="77" y="0"/>
                    <a:pt x="70" y="4"/>
                  </a:cubicBezTo>
                  <a:close/>
                  <a:moveTo>
                    <a:pt x="26" y="104"/>
                  </a:moveTo>
                  <a:cubicBezTo>
                    <a:pt x="21" y="107"/>
                    <a:pt x="16" y="105"/>
                    <a:pt x="13" y="101"/>
                  </a:cubicBezTo>
                  <a:cubicBezTo>
                    <a:pt x="11" y="96"/>
                    <a:pt x="12" y="91"/>
                    <a:pt x="17" y="88"/>
                  </a:cubicBezTo>
                  <a:lnTo>
                    <a:pt x="26" y="104"/>
                  </a:lnTo>
                  <a:close/>
                  <a:moveTo>
                    <a:pt x="71" y="126"/>
                  </a:moveTo>
                  <a:cubicBezTo>
                    <a:pt x="72" y="129"/>
                    <a:pt x="71" y="131"/>
                    <a:pt x="69" y="133"/>
                  </a:cubicBezTo>
                  <a:cubicBezTo>
                    <a:pt x="67" y="134"/>
                    <a:pt x="64" y="133"/>
                    <a:pt x="63" y="131"/>
                  </a:cubicBezTo>
                  <a:cubicBezTo>
                    <a:pt x="51" y="111"/>
                    <a:pt x="51" y="111"/>
                    <a:pt x="51" y="111"/>
                  </a:cubicBezTo>
                  <a:cubicBezTo>
                    <a:pt x="59" y="106"/>
                    <a:pt x="59" y="106"/>
                    <a:pt x="59" y="106"/>
                  </a:cubicBezTo>
                  <a:lnTo>
                    <a:pt x="71" y="126"/>
                  </a:lnTo>
                  <a:close/>
                  <a:moveTo>
                    <a:pt x="62" y="94"/>
                  </a:moveTo>
                  <a:cubicBezTo>
                    <a:pt x="42" y="105"/>
                    <a:pt x="42" y="105"/>
                    <a:pt x="42" y="105"/>
                  </a:cubicBezTo>
                  <a:cubicBezTo>
                    <a:pt x="40" y="107"/>
                    <a:pt x="37" y="106"/>
                    <a:pt x="36" y="104"/>
                  </a:cubicBezTo>
                  <a:cubicBezTo>
                    <a:pt x="22" y="80"/>
                    <a:pt x="22" y="80"/>
                    <a:pt x="22" y="80"/>
                  </a:cubicBezTo>
                  <a:cubicBezTo>
                    <a:pt x="21" y="77"/>
                    <a:pt x="22" y="75"/>
                    <a:pt x="24" y="73"/>
                  </a:cubicBezTo>
                  <a:cubicBezTo>
                    <a:pt x="44" y="62"/>
                    <a:pt x="44" y="62"/>
                    <a:pt x="44" y="62"/>
                  </a:cubicBezTo>
                  <a:lnTo>
                    <a:pt x="62" y="94"/>
                  </a:lnTo>
                  <a:close/>
                  <a:moveTo>
                    <a:pt x="101" y="86"/>
                  </a:moveTo>
                  <a:cubicBezTo>
                    <a:pt x="91" y="84"/>
                    <a:pt x="80" y="85"/>
                    <a:pt x="70" y="89"/>
                  </a:cubicBezTo>
                  <a:cubicBezTo>
                    <a:pt x="52" y="57"/>
                    <a:pt x="52" y="57"/>
                    <a:pt x="52" y="57"/>
                  </a:cubicBezTo>
                  <a:cubicBezTo>
                    <a:pt x="60" y="51"/>
                    <a:pt x="67" y="42"/>
                    <a:pt x="70" y="33"/>
                  </a:cubicBezTo>
                  <a:lnTo>
                    <a:pt x="101" y="86"/>
                  </a:lnTo>
                  <a:close/>
                  <a:moveTo>
                    <a:pt x="122" y="86"/>
                  </a:moveTo>
                  <a:cubicBezTo>
                    <a:pt x="124" y="88"/>
                    <a:pt x="123" y="91"/>
                    <a:pt x="121" y="92"/>
                  </a:cubicBezTo>
                  <a:cubicBezTo>
                    <a:pt x="121" y="92"/>
                    <a:pt x="121" y="92"/>
                    <a:pt x="121" y="92"/>
                  </a:cubicBezTo>
                  <a:cubicBezTo>
                    <a:pt x="118" y="93"/>
                    <a:pt x="116" y="93"/>
                    <a:pt x="114" y="90"/>
                  </a:cubicBezTo>
                  <a:cubicBezTo>
                    <a:pt x="73" y="19"/>
                    <a:pt x="73" y="19"/>
                    <a:pt x="73" y="19"/>
                  </a:cubicBezTo>
                  <a:cubicBezTo>
                    <a:pt x="72" y="16"/>
                    <a:pt x="72" y="14"/>
                    <a:pt x="75" y="12"/>
                  </a:cubicBezTo>
                  <a:cubicBezTo>
                    <a:pt x="77" y="11"/>
                    <a:pt x="80" y="12"/>
                    <a:pt x="81" y="14"/>
                  </a:cubicBezTo>
                  <a:lnTo>
                    <a:pt x="122" y="86"/>
                  </a:lnTo>
                  <a:close/>
                </a:path>
              </a:pathLst>
            </a:custGeom>
            <a:gradFill>
              <a:gsLst>
                <a:gs pos="0">
                  <a:schemeClr val="accent3"/>
                </a:gs>
                <a:gs pos="50000">
                  <a:schemeClr val="accent2"/>
                </a:gs>
                <a:gs pos="100000">
                  <a:schemeClr val="accent1"/>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228600" y="1364347"/>
              <a:ext cx="9448800" cy="4124206"/>
            </a:xfrm>
            <a:prstGeom prst="rect">
              <a:avLst/>
            </a:prstGeom>
            <a:noFill/>
          </p:spPr>
          <p:txBody>
            <a:bodyPr wrap="square" rtlCol="0">
              <a:spAutoFit/>
            </a:bodyPr>
            <a:lstStyle/>
            <a:p>
              <a:r>
                <a:rPr lang="te-IN" b="1" i="1" dirty="0"/>
                <a:t>తొలిదశలోనే సరైన నిర్ధారణ మరియు సహాయాన్ని అందించడం వలన ఈ పిల్లలు తమ సామర్ధ్యాన్ని చేరుకునేందుకు ఎంతో సహాయపడుతుంది </a:t>
              </a:r>
              <a:r>
                <a:rPr lang="en-GB" b="1" i="1" dirty="0"/>
                <a:t>.</a:t>
              </a:r>
              <a:r>
                <a:rPr lang="en-US" b="1" i="1" dirty="0"/>
                <a:t> </a:t>
              </a:r>
            </a:p>
            <a:p>
              <a:endParaRPr lang="en-US" dirty="0"/>
            </a:p>
            <a:p>
              <a:pPr lvl="1">
                <a:buFont typeface="Wingdings" pitchFamily="2" charset="2"/>
                <a:buChar char="q"/>
              </a:pPr>
              <a:r>
                <a:rPr lang="te-IN" sz="1600" dirty="0"/>
                <a:t>అభివృద్ధి దశలను (మైల్ స్టోన్స్) చేరుకోవడంలో ఆలస్యం</a:t>
              </a:r>
            </a:p>
            <a:p>
              <a:pPr lvl="1">
                <a:buFont typeface="Wingdings" pitchFamily="2" charset="2"/>
                <a:buChar char="q"/>
              </a:pPr>
              <a:r>
                <a:rPr lang="te-IN" sz="1600" dirty="0"/>
                <a:t>ఫైన్ మోటార్ పనులను నేర్చుకోవడంలో సహచరుల కంటే వెనుకబడటం</a:t>
              </a:r>
            </a:p>
            <a:p>
              <a:pPr lvl="1">
                <a:buFont typeface="Wingdings" pitchFamily="2" charset="2"/>
                <a:buChar char="q"/>
              </a:pPr>
              <a:r>
                <a:rPr lang="te-IN" sz="1600" dirty="0"/>
                <a:t>తక్కువ సామాజిక నైపుణ్యాలు</a:t>
              </a:r>
            </a:p>
            <a:p>
              <a:pPr lvl="1">
                <a:buFont typeface="Wingdings" pitchFamily="2" charset="2"/>
                <a:buChar char="q"/>
              </a:pPr>
              <a:r>
                <a:rPr lang="te-IN" sz="1600" dirty="0"/>
                <a:t>లోపల, పైన, ముందు వంటి  వివరాలను అర్థం చేసుకోవడంలో కష్టం</a:t>
              </a:r>
            </a:p>
            <a:p>
              <a:pPr lvl="1">
                <a:buFont typeface="Wingdings" pitchFamily="2" charset="2"/>
                <a:buChar char="q"/>
              </a:pPr>
              <a:r>
                <a:rPr lang="te-IN" sz="1600" dirty="0"/>
                <a:t>మెట్లు ఎక్కడం &amp; దిగడం లో ఇబ్బంది</a:t>
              </a:r>
            </a:p>
            <a:p>
              <a:pPr lvl="1">
                <a:buFont typeface="Wingdings" pitchFamily="2" charset="2"/>
                <a:buChar char="q"/>
              </a:pPr>
              <a:r>
                <a:rPr lang="te-IN" sz="1600" dirty="0"/>
                <a:t>దుస్తులు ధరించడంలో బలహీనత</a:t>
              </a:r>
            </a:p>
            <a:p>
              <a:pPr lvl="1">
                <a:buFont typeface="Wingdings" pitchFamily="2" charset="2"/>
                <a:buChar char="q"/>
              </a:pPr>
              <a:r>
                <a:rPr lang="te-IN" sz="1600" dirty="0"/>
                <a:t>చాలా పనులలో నెమ్మదిగా &amp; సందేహంతో ఉండటం</a:t>
              </a:r>
            </a:p>
            <a:p>
              <a:pPr lvl="1">
                <a:buFont typeface="Wingdings" pitchFamily="2" charset="2"/>
                <a:buChar char="q"/>
              </a:pPr>
              <a:r>
                <a:rPr lang="te-IN" sz="1600" dirty="0"/>
                <a:t>సహజంగా నేర్చుకోవడంలో ఇబ్బంది – ప్రతిదీ ప్రత్యేకంగా నేర్పించాలి</a:t>
              </a:r>
            </a:p>
            <a:p>
              <a:pPr lvl="1">
                <a:buFont typeface="Wingdings" pitchFamily="2" charset="2"/>
                <a:buChar char="q"/>
              </a:pPr>
              <a:r>
                <a:rPr lang="te-IN" sz="1600" dirty="0"/>
                <a:t>తరచుగా పడిపోవడం &amp; వస్తువులకు ఢీ కొట్టడం</a:t>
              </a:r>
            </a:p>
            <a:p>
              <a:pPr lvl="1">
                <a:buFont typeface="Wingdings" pitchFamily="2" charset="2"/>
                <a:buChar char="q"/>
              </a:pPr>
              <a:r>
                <a:rPr lang="te-IN" sz="1600" dirty="0"/>
                <a:t>పెన్సిల్ పట్టడంలో బలహీనత</a:t>
              </a:r>
            </a:p>
            <a:p>
              <a:pPr lvl="1">
                <a:buFont typeface="Wingdings" pitchFamily="2" charset="2"/>
                <a:buChar char="q"/>
              </a:pPr>
              <a:r>
                <a:rPr lang="te-IN" sz="1600" dirty="0"/>
                <a:t>జిగ్‌సా పజిల్ లేదా ఆకారాల ఆటలు ఆడలేకపోవడం</a:t>
              </a:r>
            </a:p>
            <a:p>
              <a:pPr lvl="1">
                <a:buFont typeface="Wingdings" pitchFamily="2" charset="2"/>
                <a:buChar char="q"/>
              </a:pPr>
              <a:r>
                <a:rPr lang="te-IN" sz="1600" dirty="0"/>
                <a:t>చిత్రకళ (ఆర్ట్ వర్క్) పని అపరిపక్వంగా కనిపించడం</a:t>
              </a:r>
            </a:p>
            <a:p>
              <a:pPr lvl="1">
                <a:buFont typeface="Wingdings" pitchFamily="2" charset="2"/>
                <a:buChar char="q"/>
              </a:pPr>
              <a:r>
                <a:rPr lang="te-IN" sz="1600" dirty="0"/>
                <a:t>తరచుగా ఆందోళన చెందడం &amp; సులభంగా దృష్టి మళ్లిపోవడం</a:t>
              </a:r>
              <a:endParaRPr lang="en-US" sz="1600" dirty="0"/>
            </a:p>
          </p:txBody>
        </p:sp>
        <p:sp>
          <p:nvSpPr>
            <p:cNvPr id="11" name="Rectangle 10"/>
            <p:cNvSpPr/>
            <p:nvPr/>
          </p:nvSpPr>
          <p:spPr>
            <a:xfrm>
              <a:off x="0" y="0"/>
              <a:ext cx="9906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te-IN" sz="1600" b="1" dirty="0">
                  <a:solidFill>
                    <a:schemeClr val="bg1"/>
                  </a:solidFill>
                  <a:latin typeface="ITC Kabel Std Book" panose="020D0402020204020904" pitchFamily="34" charset="0"/>
                </a:rPr>
                <a:t>డిస్ప్రాక్సియా పై అవగాహన</a:t>
              </a:r>
              <a:r>
                <a:rPr lang="en-GB" sz="1600" b="1" dirty="0">
                  <a:solidFill>
                    <a:schemeClr val="bg1"/>
                  </a:solidFill>
                  <a:latin typeface="ITC Kabel Std Book" panose="020D0402020204020904" pitchFamily="34" charset="0"/>
                </a:rPr>
                <a:t>  </a:t>
              </a:r>
              <a:r>
                <a:rPr lang="en-US" sz="1600" dirty="0">
                  <a:solidFill>
                    <a:schemeClr val="bg1"/>
                  </a:solidFill>
                </a:rPr>
                <a:t>•  </a:t>
              </a:r>
              <a:r>
                <a:rPr lang="te-IN" sz="1600" b="1" dirty="0">
                  <a:solidFill>
                    <a:schemeClr val="bg1"/>
                  </a:solidFill>
                  <a:latin typeface="ITC Kabel Std Book" panose="020D0402020204020904" pitchFamily="34" charset="0"/>
                </a:rPr>
                <a:t>కారణాలను తెలుసుకోవడం</a:t>
              </a:r>
              <a:r>
                <a:rPr lang="en-US" sz="1600" dirty="0">
                  <a:solidFill>
                    <a:schemeClr val="bg1"/>
                  </a:solidFill>
                </a:rPr>
                <a:t>•  </a:t>
              </a:r>
              <a:r>
                <a:rPr lang="te-IN" sz="1600" b="1" dirty="0">
                  <a:solidFill>
                    <a:schemeClr val="bg1"/>
                  </a:solidFill>
                  <a:latin typeface="ITC Kabel Std Book" panose="020D0402020204020904" pitchFamily="34" charset="0"/>
                </a:rPr>
                <a:t>సంకేతాలను గుర్తించే మార్గం </a:t>
              </a:r>
              <a:r>
                <a:rPr lang="en-US" sz="1600" dirty="0">
                  <a:solidFill>
                    <a:schemeClr val="bg1"/>
                  </a:solidFill>
                </a:rPr>
                <a:t>•  </a:t>
              </a:r>
              <a:r>
                <a:rPr lang="te-IN" sz="1600" b="1" dirty="0">
                  <a:solidFill>
                    <a:schemeClr val="bg1"/>
                  </a:solidFill>
                  <a:latin typeface="ITC Kabel Std Book" panose="020D0402020204020904" pitchFamily="34" charset="0"/>
                </a:rPr>
                <a:t>తల్లిదండ్రులకు కొన్ని సూచనలు</a:t>
              </a:r>
              <a:endParaRPr lang="en-US" sz="1600" b="1" dirty="0">
                <a:solidFill>
                  <a:schemeClr val="bg1"/>
                </a:solidFill>
                <a:latin typeface="ITC Kabel Std Book" panose="020D04020202040209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906000" cy="6858000"/>
            <a:chOff x="0" y="0"/>
            <a:chExt cx="9906000" cy="6858000"/>
          </a:xfrm>
        </p:grpSpPr>
        <p:grpSp>
          <p:nvGrpSpPr>
            <p:cNvPr id="2" name="Group 8"/>
            <p:cNvGrpSpPr/>
            <p:nvPr/>
          </p:nvGrpSpPr>
          <p:grpSpPr>
            <a:xfrm>
              <a:off x="0" y="5562600"/>
              <a:ext cx="9729192" cy="1295400"/>
              <a:chOff x="0" y="5562600"/>
              <a:chExt cx="9729192" cy="1295400"/>
            </a:xfrm>
          </p:grpSpPr>
          <p:pic>
            <p:nvPicPr>
              <p:cNvPr id="4" name="Picture 3" descr="ND_logo.png"/>
              <p:cNvPicPr>
                <a:picLocks noChangeAspect="1"/>
              </p:cNvPicPr>
              <p:nvPr/>
            </p:nvPicPr>
            <p:blipFill>
              <a:blip r:embed="rId2" cstate="print"/>
              <a:stretch>
                <a:fillRect/>
              </a:stretch>
            </p:blipFill>
            <p:spPr>
              <a:xfrm>
                <a:off x="3886200" y="5943600"/>
                <a:ext cx="1400541" cy="609600"/>
              </a:xfrm>
              <a:prstGeom prst="rect">
                <a:avLst/>
              </a:prstGeom>
            </p:spPr>
          </p:pic>
          <p:pic>
            <p:nvPicPr>
              <p:cNvPr id="6" name="Picture 5" descr="kids-3171905_1280.png"/>
              <p:cNvPicPr>
                <a:picLocks noChangeAspect="1"/>
              </p:cNvPicPr>
              <p:nvPr/>
            </p:nvPicPr>
            <p:blipFill>
              <a:blip r:embed="rId3" cstate="print"/>
              <a:srcRect r="-640" b="49020"/>
              <a:stretch>
                <a:fillRect/>
              </a:stretch>
            </p:blipFill>
            <p:spPr>
              <a:xfrm>
                <a:off x="0" y="5637039"/>
                <a:ext cx="2286000" cy="1220961"/>
              </a:xfrm>
              <a:prstGeom prst="rect">
                <a:avLst/>
              </a:prstGeom>
            </p:spPr>
          </p:pic>
          <p:pic>
            <p:nvPicPr>
              <p:cNvPr id="7" name="Picture 6" descr="kids-3171905_1280.png"/>
              <p:cNvPicPr>
                <a:picLocks noChangeAspect="1"/>
              </p:cNvPicPr>
              <p:nvPr/>
            </p:nvPicPr>
            <p:blipFill>
              <a:blip r:embed="rId4" cstate="print"/>
              <a:srcRect t="54444"/>
              <a:stretch>
                <a:fillRect/>
              </a:stretch>
            </p:blipFill>
            <p:spPr>
              <a:xfrm>
                <a:off x="7086600" y="5562600"/>
                <a:ext cx="2642592" cy="1269296"/>
              </a:xfrm>
              <a:prstGeom prst="rect">
                <a:avLst/>
              </a:prstGeom>
            </p:spPr>
          </p:pic>
          <p:sp>
            <p:nvSpPr>
              <p:cNvPr id="8" name="TextBox 7"/>
              <p:cNvSpPr txBox="1"/>
              <p:nvPr/>
            </p:nvSpPr>
            <p:spPr>
              <a:xfrm>
                <a:off x="3657600" y="6581001"/>
                <a:ext cx="1906612" cy="276999"/>
              </a:xfrm>
              <a:prstGeom prst="rect">
                <a:avLst/>
              </a:prstGeom>
              <a:noFill/>
            </p:spPr>
            <p:txBody>
              <a:bodyPr wrap="none" rtlCol="0">
                <a:spAutoFit/>
              </a:bodyPr>
              <a:lstStyle/>
              <a:p>
                <a:r>
                  <a:rPr lang="te-IN" sz="1200" i="1" dirty="0"/>
                  <a:t>ఫరీదా రాజ్ , ప్రత్యేక విద్యావేత్త </a:t>
                </a:r>
                <a:endParaRPr lang="en-US" sz="1200" i="1" dirty="0"/>
              </a:p>
            </p:txBody>
          </p:sp>
        </p:grpSp>
        <p:sp>
          <p:nvSpPr>
            <p:cNvPr id="13" name="Rectangle 12"/>
            <p:cNvSpPr/>
            <p:nvPr/>
          </p:nvSpPr>
          <p:spPr>
            <a:xfrm>
              <a:off x="1143000" y="381000"/>
              <a:ext cx="8534400" cy="830997"/>
            </a:xfrm>
            <a:prstGeom prst="rect">
              <a:avLst/>
            </a:prstGeom>
          </p:spPr>
          <p:txBody>
            <a:bodyPr wrap="square">
              <a:spAutoFit/>
            </a:bodyPr>
            <a:lstStyle/>
            <a:p>
              <a:r>
                <a:rPr lang="te-IN" sz="2400" b="1" cap="all" dirty="0">
                  <a:solidFill>
                    <a:schemeClr val="tx1">
                      <a:lumMod val="65000"/>
                      <a:lumOff val="35000"/>
                    </a:schemeClr>
                  </a:solidFill>
                  <a:cs typeface="Arial" panose="020B0604020202020204" pitchFamily="34" charset="0"/>
                </a:rPr>
                <a:t>ప్రాథమిక, మాధ్యమిక పాఠశాల స్థాయిలో డిస్ప్రాక్సియా సంకేతాలను గుర్తించడం</a:t>
              </a:r>
              <a:endParaRPr lang="en-US" sz="2400" b="1" cap="all" dirty="0">
                <a:solidFill>
                  <a:schemeClr val="tx1">
                    <a:lumMod val="65000"/>
                    <a:lumOff val="35000"/>
                  </a:schemeClr>
                </a:solidFill>
                <a:cs typeface="Arial" panose="020B0604020202020204" pitchFamily="34" charset="0"/>
              </a:endParaRPr>
            </a:p>
          </p:txBody>
        </p:sp>
        <p:sp>
          <p:nvSpPr>
            <p:cNvPr id="15" name="Freeform 17"/>
            <p:cNvSpPr>
              <a:spLocks noEditPoints="1"/>
            </p:cNvSpPr>
            <p:nvPr/>
          </p:nvSpPr>
          <p:spPr bwMode="auto">
            <a:xfrm>
              <a:off x="533400" y="457200"/>
              <a:ext cx="609600" cy="533400"/>
            </a:xfrm>
            <a:custGeom>
              <a:avLst/>
              <a:gdLst>
                <a:gd name="T0" fmla="*/ 126 w 151"/>
                <a:gd name="T1" fmla="*/ 36 h 144"/>
                <a:gd name="T2" fmla="*/ 130 w 151"/>
                <a:gd name="T3" fmla="*/ 44 h 144"/>
                <a:gd name="T4" fmla="*/ 144 w 151"/>
                <a:gd name="T5" fmla="*/ 31 h 144"/>
                <a:gd name="T6" fmla="*/ 147 w 151"/>
                <a:gd name="T7" fmla="*/ 57 h 144"/>
                <a:gd name="T8" fmla="*/ 129 w 151"/>
                <a:gd name="T9" fmla="*/ 57 h 144"/>
                <a:gd name="T10" fmla="*/ 144 w 151"/>
                <a:gd name="T11" fmla="*/ 66 h 144"/>
                <a:gd name="T12" fmla="*/ 147 w 151"/>
                <a:gd name="T13" fmla="*/ 57 h 144"/>
                <a:gd name="T14" fmla="*/ 114 w 151"/>
                <a:gd name="T15" fmla="*/ 13 h 144"/>
                <a:gd name="T16" fmla="*/ 113 w 151"/>
                <a:gd name="T17" fmla="*/ 31 h 144"/>
                <a:gd name="T18" fmla="*/ 122 w 151"/>
                <a:gd name="T19" fmla="*/ 15 h 144"/>
                <a:gd name="T20" fmla="*/ 70 w 151"/>
                <a:gd name="T21" fmla="*/ 4 h 144"/>
                <a:gd name="T22" fmla="*/ 62 w 151"/>
                <a:gd name="T23" fmla="*/ 27 h 144"/>
                <a:gd name="T24" fmla="*/ 19 w 151"/>
                <a:gd name="T25" fmla="*/ 65 h 144"/>
                <a:gd name="T26" fmla="*/ 12 w 151"/>
                <a:gd name="T27" fmla="*/ 80 h 144"/>
                <a:gd name="T28" fmla="*/ 30 w 151"/>
                <a:gd name="T29" fmla="*/ 112 h 144"/>
                <a:gd name="T30" fmla="*/ 43 w 151"/>
                <a:gd name="T31" fmla="*/ 115 h 144"/>
                <a:gd name="T32" fmla="*/ 73 w 151"/>
                <a:gd name="T33" fmla="*/ 141 h 144"/>
                <a:gd name="T34" fmla="*/ 67 w 151"/>
                <a:gd name="T35" fmla="*/ 102 h 144"/>
                <a:gd name="T36" fmla="*/ 102 w 151"/>
                <a:gd name="T37" fmla="*/ 95 h 144"/>
                <a:gd name="T38" fmla="*/ 125 w 151"/>
                <a:gd name="T39" fmla="*/ 100 h 144"/>
                <a:gd name="T40" fmla="*/ 89 w 151"/>
                <a:gd name="T41" fmla="*/ 9 h 144"/>
                <a:gd name="T42" fmla="*/ 26 w 151"/>
                <a:gd name="T43" fmla="*/ 104 h 144"/>
                <a:gd name="T44" fmla="*/ 17 w 151"/>
                <a:gd name="T45" fmla="*/ 88 h 144"/>
                <a:gd name="T46" fmla="*/ 71 w 151"/>
                <a:gd name="T47" fmla="*/ 126 h 144"/>
                <a:gd name="T48" fmla="*/ 63 w 151"/>
                <a:gd name="T49" fmla="*/ 131 h 144"/>
                <a:gd name="T50" fmla="*/ 59 w 151"/>
                <a:gd name="T51" fmla="*/ 106 h 144"/>
                <a:gd name="T52" fmla="*/ 62 w 151"/>
                <a:gd name="T53" fmla="*/ 94 h 144"/>
                <a:gd name="T54" fmla="*/ 36 w 151"/>
                <a:gd name="T55" fmla="*/ 104 h 144"/>
                <a:gd name="T56" fmla="*/ 24 w 151"/>
                <a:gd name="T57" fmla="*/ 73 h 144"/>
                <a:gd name="T58" fmla="*/ 62 w 151"/>
                <a:gd name="T59" fmla="*/ 94 h 144"/>
                <a:gd name="T60" fmla="*/ 70 w 151"/>
                <a:gd name="T61" fmla="*/ 89 h 144"/>
                <a:gd name="T62" fmla="*/ 70 w 151"/>
                <a:gd name="T63" fmla="*/ 33 h 144"/>
                <a:gd name="T64" fmla="*/ 122 w 151"/>
                <a:gd name="T65" fmla="*/ 86 h 144"/>
                <a:gd name="T66" fmla="*/ 121 w 151"/>
                <a:gd name="T67" fmla="*/ 92 h 144"/>
                <a:gd name="T68" fmla="*/ 73 w 151"/>
                <a:gd name="T69" fmla="*/ 19 h 144"/>
                <a:gd name="T70" fmla="*/ 81 w 151"/>
                <a:gd name="T71" fmla="*/ 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44">
                  <a:moveTo>
                    <a:pt x="138" y="29"/>
                  </a:moveTo>
                  <a:cubicBezTo>
                    <a:pt x="126" y="36"/>
                    <a:pt x="126" y="36"/>
                    <a:pt x="126" y="36"/>
                  </a:cubicBezTo>
                  <a:cubicBezTo>
                    <a:pt x="123" y="37"/>
                    <a:pt x="123" y="40"/>
                    <a:pt x="124" y="42"/>
                  </a:cubicBezTo>
                  <a:cubicBezTo>
                    <a:pt x="125" y="45"/>
                    <a:pt x="128" y="45"/>
                    <a:pt x="130" y="44"/>
                  </a:cubicBezTo>
                  <a:cubicBezTo>
                    <a:pt x="142" y="37"/>
                    <a:pt x="142" y="37"/>
                    <a:pt x="142" y="37"/>
                  </a:cubicBezTo>
                  <a:cubicBezTo>
                    <a:pt x="144" y="36"/>
                    <a:pt x="145" y="33"/>
                    <a:pt x="144" y="31"/>
                  </a:cubicBezTo>
                  <a:cubicBezTo>
                    <a:pt x="143" y="29"/>
                    <a:pt x="140" y="28"/>
                    <a:pt x="138" y="29"/>
                  </a:cubicBezTo>
                  <a:close/>
                  <a:moveTo>
                    <a:pt x="147" y="57"/>
                  </a:moveTo>
                  <a:cubicBezTo>
                    <a:pt x="134" y="54"/>
                    <a:pt x="134" y="54"/>
                    <a:pt x="134" y="54"/>
                  </a:cubicBezTo>
                  <a:cubicBezTo>
                    <a:pt x="132" y="53"/>
                    <a:pt x="129" y="55"/>
                    <a:pt x="129" y="57"/>
                  </a:cubicBezTo>
                  <a:cubicBezTo>
                    <a:pt x="128" y="60"/>
                    <a:pt x="129" y="62"/>
                    <a:pt x="132" y="63"/>
                  </a:cubicBezTo>
                  <a:cubicBezTo>
                    <a:pt x="144" y="66"/>
                    <a:pt x="144" y="66"/>
                    <a:pt x="144" y="66"/>
                  </a:cubicBezTo>
                  <a:cubicBezTo>
                    <a:pt x="147" y="67"/>
                    <a:pt x="149" y="65"/>
                    <a:pt x="150" y="63"/>
                  </a:cubicBezTo>
                  <a:cubicBezTo>
                    <a:pt x="151" y="60"/>
                    <a:pt x="149" y="58"/>
                    <a:pt x="147" y="57"/>
                  </a:cubicBezTo>
                  <a:close/>
                  <a:moveTo>
                    <a:pt x="119" y="9"/>
                  </a:moveTo>
                  <a:cubicBezTo>
                    <a:pt x="117" y="9"/>
                    <a:pt x="114" y="10"/>
                    <a:pt x="114" y="13"/>
                  </a:cubicBezTo>
                  <a:cubicBezTo>
                    <a:pt x="110" y="25"/>
                    <a:pt x="110" y="25"/>
                    <a:pt x="110" y="25"/>
                  </a:cubicBezTo>
                  <a:cubicBezTo>
                    <a:pt x="110" y="28"/>
                    <a:pt x="111" y="30"/>
                    <a:pt x="113" y="31"/>
                  </a:cubicBezTo>
                  <a:cubicBezTo>
                    <a:pt x="116" y="31"/>
                    <a:pt x="118" y="30"/>
                    <a:pt x="119" y="28"/>
                  </a:cubicBezTo>
                  <a:cubicBezTo>
                    <a:pt x="122" y="15"/>
                    <a:pt x="122" y="15"/>
                    <a:pt x="122" y="15"/>
                  </a:cubicBezTo>
                  <a:cubicBezTo>
                    <a:pt x="123" y="13"/>
                    <a:pt x="122" y="10"/>
                    <a:pt x="119" y="9"/>
                  </a:cubicBezTo>
                  <a:close/>
                  <a:moveTo>
                    <a:pt x="70" y="4"/>
                  </a:moveTo>
                  <a:cubicBezTo>
                    <a:pt x="64" y="8"/>
                    <a:pt x="62" y="15"/>
                    <a:pt x="64" y="21"/>
                  </a:cubicBezTo>
                  <a:cubicBezTo>
                    <a:pt x="62" y="27"/>
                    <a:pt x="62" y="27"/>
                    <a:pt x="62" y="27"/>
                  </a:cubicBezTo>
                  <a:cubicBezTo>
                    <a:pt x="60" y="37"/>
                    <a:pt x="53" y="46"/>
                    <a:pt x="43" y="52"/>
                  </a:cubicBezTo>
                  <a:cubicBezTo>
                    <a:pt x="19" y="65"/>
                    <a:pt x="19" y="65"/>
                    <a:pt x="19" y="65"/>
                  </a:cubicBezTo>
                  <a:cubicBezTo>
                    <a:pt x="14" y="68"/>
                    <a:pt x="12" y="74"/>
                    <a:pt x="13" y="80"/>
                  </a:cubicBezTo>
                  <a:cubicBezTo>
                    <a:pt x="12" y="80"/>
                    <a:pt x="12" y="80"/>
                    <a:pt x="12" y="80"/>
                  </a:cubicBezTo>
                  <a:cubicBezTo>
                    <a:pt x="3" y="85"/>
                    <a:pt x="0" y="97"/>
                    <a:pt x="5" y="105"/>
                  </a:cubicBezTo>
                  <a:cubicBezTo>
                    <a:pt x="10" y="114"/>
                    <a:pt x="22" y="117"/>
                    <a:pt x="30" y="112"/>
                  </a:cubicBezTo>
                  <a:cubicBezTo>
                    <a:pt x="31" y="112"/>
                    <a:pt x="31" y="112"/>
                    <a:pt x="31" y="112"/>
                  </a:cubicBezTo>
                  <a:cubicBezTo>
                    <a:pt x="34" y="115"/>
                    <a:pt x="39" y="116"/>
                    <a:pt x="43" y="115"/>
                  </a:cubicBezTo>
                  <a:cubicBezTo>
                    <a:pt x="55" y="136"/>
                    <a:pt x="55" y="136"/>
                    <a:pt x="55" y="136"/>
                  </a:cubicBezTo>
                  <a:cubicBezTo>
                    <a:pt x="58" y="142"/>
                    <a:pt x="67" y="144"/>
                    <a:pt x="73" y="141"/>
                  </a:cubicBezTo>
                  <a:cubicBezTo>
                    <a:pt x="80" y="137"/>
                    <a:pt x="82" y="128"/>
                    <a:pt x="79" y="122"/>
                  </a:cubicBezTo>
                  <a:cubicBezTo>
                    <a:pt x="67" y="102"/>
                    <a:pt x="67" y="102"/>
                    <a:pt x="67" y="102"/>
                  </a:cubicBezTo>
                  <a:cubicBezTo>
                    <a:pt x="71" y="99"/>
                    <a:pt x="71" y="99"/>
                    <a:pt x="71" y="99"/>
                  </a:cubicBezTo>
                  <a:cubicBezTo>
                    <a:pt x="80" y="94"/>
                    <a:pt x="92" y="93"/>
                    <a:pt x="102" y="95"/>
                  </a:cubicBezTo>
                  <a:cubicBezTo>
                    <a:pt x="108" y="97"/>
                    <a:pt x="108" y="97"/>
                    <a:pt x="108" y="97"/>
                  </a:cubicBezTo>
                  <a:cubicBezTo>
                    <a:pt x="112" y="102"/>
                    <a:pt x="119" y="104"/>
                    <a:pt x="125" y="100"/>
                  </a:cubicBezTo>
                  <a:cubicBezTo>
                    <a:pt x="132" y="96"/>
                    <a:pt x="134" y="88"/>
                    <a:pt x="130" y="81"/>
                  </a:cubicBezTo>
                  <a:cubicBezTo>
                    <a:pt x="89" y="9"/>
                    <a:pt x="89" y="9"/>
                    <a:pt x="89" y="9"/>
                  </a:cubicBezTo>
                  <a:cubicBezTo>
                    <a:pt x="85" y="3"/>
                    <a:pt x="77" y="0"/>
                    <a:pt x="70" y="4"/>
                  </a:cubicBezTo>
                  <a:close/>
                  <a:moveTo>
                    <a:pt x="26" y="104"/>
                  </a:moveTo>
                  <a:cubicBezTo>
                    <a:pt x="21" y="107"/>
                    <a:pt x="16" y="105"/>
                    <a:pt x="13" y="101"/>
                  </a:cubicBezTo>
                  <a:cubicBezTo>
                    <a:pt x="11" y="96"/>
                    <a:pt x="12" y="91"/>
                    <a:pt x="17" y="88"/>
                  </a:cubicBezTo>
                  <a:lnTo>
                    <a:pt x="26" y="104"/>
                  </a:lnTo>
                  <a:close/>
                  <a:moveTo>
                    <a:pt x="71" y="126"/>
                  </a:moveTo>
                  <a:cubicBezTo>
                    <a:pt x="72" y="129"/>
                    <a:pt x="71" y="131"/>
                    <a:pt x="69" y="133"/>
                  </a:cubicBezTo>
                  <a:cubicBezTo>
                    <a:pt x="67" y="134"/>
                    <a:pt x="64" y="133"/>
                    <a:pt x="63" y="131"/>
                  </a:cubicBezTo>
                  <a:cubicBezTo>
                    <a:pt x="51" y="111"/>
                    <a:pt x="51" y="111"/>
                    <a:pt x="51" y="111"/>
                  </a:cubicBezTo>
                  <a:cubicBezTo>
                    <a:pt x="59" y="106"/>
                    <a:pt x="59" y="106"/>
                    <a:pt x="59" y="106"/>
                  </a:cubicBezTo>
                  <a:lnTo>
                    <a:pt x="71" y="126"/>
                  </a:lnTo>
                  <a:close/>
                  <a:moveTo>
                    <a:pt x="62" y="94"/>
                  </a:moveTo>
                  <a:cubicBezTo>
                    <a:pt x="42" y="105"/>
                    <a:pt x="42" y="105"/>
                    <a:pt x="42" y="105"/>
                  </a:cubicBezTo>
                  <a:cubicBezTo>
                    <a:pt x="40" y="107"/>
                    <a:pt x="37" y="106"/>
                    <a:pt x="36" y="104"/>
                  </a:cubicBezTo>
                  <a:cubicBezTo>
                    <a:pt x="22" y="80"/>
                    <a:pt x="22" y="80"/>
                    <a:pt x="22" y="80"/>
                  </a:cubicBezTo>
                  <a:cubicBezTo>
                    <a:pt x="21" y="77"/>
                    <a:pt x="22" y="75"/>
                    <a:pt x="24" y="73"/>
                  </a:cubicBezTo>
                  <a:cubicBezTo>
                    <a:pt x="44" y="62"/>
                    <a:pt x="44" y="62"/>
                    <a:pt x="44" y="62"/>
                  </a:cubicBezTo>
                  <a:lnTo>
                    <a:pt x="62" y="94"/>
                  </a:lnTo>
                  <a:close/>
                  <a:moveTo>
                    <a:pt x="101" y="86"/>
                  </a:moveTo>
                  <a:cubicBezTo>
                    <a:pt x="91" y="84"/>
                    <a:pt x="80" y="85"/>
                    <a:pt x="70" y="89"/>
                  </a:cubicBezTo>
                  <a:cubicBezTo>
                    <a:pt x="52" y="57"/>
                    <a:pt x="52" y="57"/>
                    <a:pt x="52" y="57"/>
                  </a:cubicBezTo>
                  <a:cubicBezTo>
                    <a:pt x="60" y="51"/>
                    <a:pt x="67" y="42"/>
                    <a:pt x="70" y="33"/>
                  </a:cubicBezTo>
                  <a:lnTo>
                    <a:pt x="101" y="86"/>
                  </a:lnTo>
                  <a:close/>
                  <a:moveTo>
                    <a:pt x="122" y="86"/>
                  </a:moveTo>
                  <a:cubicBezTo>
                    <a:pt x="124" y="88"/>
                    <a:pt x="123" y="91"/>
                    <a:pt x="121" y="92"/>
                  </a:cubicBezTo>
                  <a:cubicBezTo>
                    <a:pt x="121" y="92"/>
                    <a:pt x="121" y="92"/>
                    <a:pt x="121" y="92"/>
                  </a:cubicBezTo>
                  <a:cubicBezTo>
                    <a:pt x="118" y="93"/>
                    <a:pt x="116" y="93"/>
                    <a:pt x="114" y="90"/>
                  </a:cubicBezTo>
                  <a:cubicBezTo>
                    <a:pt x="73" y="19"/>
                    <a:pt x="73" y="19"/>
                    <a:pt x="73" y="19"/>
                  </a:cubicBezTo>
                  <a:cubicBezTo>
                    <a:pt x="72" y="16"/>
                    <a:pt x="72" y="14"/>
                    <a:pt x="75" y="12"/>
                  </a:cubicBezTo>
                  <a:cubicBezTo>
                    <a:pt x="77" y="11"/>
                    <a:pt x="80" y="12"/>
                    <a:pt x="81" y="14"/>
                  </a:cubicBezTo>
                  <a:lnTo>
                    <a:pt x="122" y="86"/>
                  </a:lnTo>
                  <a:close/>
                </a:path>
              </a:pathLst>
            </a:custGeom>
            <a:gradFill>
              <a:gsLst>
                <a:gs pos="0">
                  <a:schemeClr val="accent3"/>
                </a:gs>
                <a:gs pos="50000">
                  <a:schemeClr val="accent2"/>
                </a:gs>
                <a:gs pos="100000">
                  <a:schemeClr val="accent1"/>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381000" y="1463872"/>
              <a:ext cx="9296400" cy="4247317"/>
            </a:xfrm>
            <a:prstGeom prst="rect">
              <a:avLst/>
            </a:prstGeom>
            <a:noFill/>
          </p:spPr>
          <p:txBody>
            <a:bodyPr wrap="square" rtlCol="0">
              <a:spAutoFit/>
            </a:bodyPr>
            <a:lstStyle/>
            <a:p>
              <a:r>
                <a:rPr lang="te-IN" b="1" i="1" dirty="0"/>
                <a:t>తొలిదశలోనే సరైన నిర్ధారణ మరియు సహాయాన్ని అందించడం వలన ఈ పిల్లలు తమ సామర్ధ్యాన్ని చేరుకునేందుకు ఎంతో సహాయపడుతుంది </a:t>
              </a:r>
              <a:r>
                <a:rPr lang="en-GB" b="1" i="1" dirty="0"/>
                <a:t>.</a:t>
              </a:r>
              <a:r>
                <a:rPr lang="en-US" b="1" i="1" dirty="0"/>
                <a:t> </a:t>
              </a:r>
            </a:p>
            <a:p>
              <a:r>
                <a:rPr lang="en-US" b="1" i="1" dirty="0"/>
                <a:t> </a:t>
              </a:r>
              <a:endParaRPr lang="en-US" dirty="0"/>
            </a:p>
            <a:p>
              <a:pPr>
                <a:buFont typeface="Wingdings" pitchFamily="2" charset="2"/>
                <a:buChar char="q"/>
              </a:pPr>
              <a:r>
                <a:rPr lang="te-IN" dirty="0"/>
                <a:t>ప్రీ-స్కూల్‌లో పిల్లలు ఎదుర్కొనే సమస్యలే (పేజీ 7 చూడండి), తక్కువ లేదా ఎలాంటి మెరుగుదల లేకుండా </a:t>
              </a:r>
              <a:r>
                <a:rPr lang="en-GB" dirty="0"/>
                <a:t> </a:t>
              </a:r>
              <a:r>
                <a:rPr lang="te-IN" dirty="0"/>
                <a:t>కొనసాగడం.</a:t>
              </a:r>
            </a:p>
            <a:p>
              <a:pPr>
                <a:buFont typeface="Wingdings" pitchFamily="2" charset="2"/>
                <a:buChar char="q"/>
              </a:pPr>
              <a:r>
                <a:rPr lang="te-IN" dirty="0"/>
                <a:t>పీ.టి. తరగతులు లేదా ఆటల నుండి దూరంగా ఉండటం.</a:t>
              </a:r>
            </a:p>
            <a:p>
              <a:pPr>
                <a:buFont typeface="Wingdings" pitchFamily="2" charset="2"/>
                <a:buChar char="q"/>
              </a:pPr>
              <a:r>
                <a:rPr lang="te-IN" dirty="0"/>
                <a:t>తరగతిలో బాగా చేయకపోవడం కానీ వ్యక్తిగత శిక్షణలో మాత్రం గణనీయంగా మెరుగ్గా చేయడం.</a:t>
              </a:r>
            </a:p>
            <a:p>
              <a:pPr>
                <a:buFont typeface="Wingdings" pitchFamily="2" charset="2"/>
                <a:buChar char="q"/>
              </a:pPr>
              <a:r>
                <a:rPr lang="te-IN" dirty="0"/>
                <a:t>అన్ని ప్రేరణలకు ప్రతిస్పందిస్తారు దృష్టి కేంద్రీకరణ తక్కువగా ఉండటం. </a:t>
              </a:r>
            </a:p>
            <a:p>
              <a:pPr>
                <a:buFont typeface="Wingdings" pitchFamily="2" charset="2"/>
                <a:buChar char="q"/>
              </a:pPr>
              <a:r>
                <a:rPr lang="te-IN" dirty="0"/>
                <a:t>దిశానిర్దేశం సరిగా లేకపోవడం.</a:t>
              </a:r>
            </a:p>
            <a:p>
              <a:pPr>
                <a:buFont typeface="Wingdings" pitchFamily="2" charset="2"/>
                <a:buChar char="q"/>
              </a:pPr>
              <a:r>
                <a:rPr lang="te-IN" dirty="0"/>
                <a:t>గణితం లేదా క్రమబద్ధమైన కథలలో ఇబ్బంది పడటం.</a:t>
              </a:r>
            </a:p>
            <a:p>
              <a:pPr>
                <a:buFont typeface="Wingdings" pitchFamily="2" charset="2"/>
                <a:buChar char="q"/>
              </a:pPr>
              <a:r>
                <a:rPr lang="te-IN" dirty="0"/>
                <a:t>చాలా కష్టంగా &amp; అపరిపక్వంగా వ్రాయడం.</a:t>
              </a:r>
            </a:p>
            <a:p>
              <a:pPr>
                <a:buFont typeface="Wingdings" pitchFamily="2" charset="2"/>
                <a:buChar char="q"/>
              </a:pPr>
              <a:r>
                <a:rPr lang="te-IN" dirty="0"/>
                <a:t>సూచనలను గుర్తు పెట్టుకోవడం &amp; పాటించడం కష్టంగా ఉండటం.</a:t>
              </a:r>
            </a:p>
            <a:p>
              <a:pPr>
                <a:buFont typeface="Wingdings" pitchFamily="2" charset="2"/>
                <a:buChar char="q"/>
              </a:pPr>
              <a:r>
                <a:rPr lang="te-IN" dirty="0"/>
                <a:t>పనులను సక్రమంగా నిర్వహించలేకపోవడం.</a:t>
              </a:r>
            </a:p>
            <a:p>
              <a:pPr>
                <a:buFont typeface="Wingdings" pitchFamily="2" charset="2"/>
                <a:buChar char="q"/>
              </a:pPr>
              <a:r>
                <a:rPr lang="te-IN" dirty="0"/>
                <a:t>అస్తవ్యస్తమైన చేతివ్రాత.</a:t>
              </a:r>
            </a:p>
            <a:p>
              <a:pPr>
                <a:buFont typeface="Wingdings" pitchFamily="2" charset="2"/>
                <a:buChar char="q"/>
              </a:pPr>
              <a:r>
                <a:rPr lang="te-IN" dirty="0"/>
                <a:t>స్వల్పకాలిక జ్ఞాపకశక్తి బలహీనంగా ఉండటం.</a:t>
              </a:r>
            </a:p>
          </p:txBody>
        </p:sp>
        <p:sp>
          <p:nvSpPr>
            <p:cNvPr id="11" name="Rectangle 10"/>
            <p:cNvSpPr/>
            <p:nvPr/>
          </p:nvSpPr>
          <p:spPr>
            <a:xfrm>
              <a:off x="0" y="0"/>
              <a:ext cx="9906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te-IN" sz="1600" b="1" dirty="0">
                  <a:solidFill>
                    <a:schemeClr val="bg1"/>
                  </a:solidFill>
                  <a:latin typeface="ITC Kabel Std Book" panose="020D0402020204020904" pitchFamily="34" charset="0"/>
                </a:rPr>
                <a:t>డిస్ప్రాక్సియా పై అవగాహన</a:t>
              </a:r>
              <a:r>
                <a:rPr lang="en-GB" sz="1600" b="1" dirty="0">
                  <a:solidFill>
                    <a:schemeClr val="bg1"/>
                  </a:solidFill>
                  <a:latin typeface="ITC Kabel Std Book" panose="020D0402020204020904" pitchFamily="34" charset="0"/>
                </a:rPr>
                <a:t>  </a:t>
              </a:r>
              <a:r>
                <a:rPr lang="en-US" sz="1600" dirty="0">
                  <a:solidFill>
                    <a:schemeClr val="bg1"/>
                  </a:solidFill>
                </a:rPr>
                <a:t>•  </a:t>
              </a:r>
              <a:r>
                <a:rPr lang="te-IN" sz="1600" b="1" dirty="0">
                  <a:solidFill>
                    <a:schemeClr val="bg1"/>
                  </a:solidFill>
                  <a:latin typeface="ITC Kabel Std Book" panose="020D0402020204020904" pitchFamily="34" charset="0"/>
                </a:rPr>
                <a:t>కారణాలను తెలుసుకోవడం</a:t>
              </a:r>
              <a:r>
                <a:rPr lang="en-US" sz="1600" dirty="0">
                  <a:solidFill>
                    <a:schemeClr val="bg1"/>
                  </a:solidFill>
                </a:rPr>
                <a:t>•  </a:t>
              </a:r>
              <a:r>
                <a:rPr lang="te-IN" sz="1600" b="1" dirty="0">
                  <a:solidFill>
                    <a:schemeClr val="bg1"/>
                  </a:solidFill>
                  <a:latin typeface="ITC Kabel Std Book" panose="020D0402020204020904" pitchFamily="34" charset="0"/>
                </a:rPr>
                <a:t>సంకేతాలను గుర్తించే మార్గం </a:t>
              </a:r>
              <a:r>
                <a:rPr lang="en-US" sz="1600" dirty="0">
                  <a:solidFill>
                    <a:schemeClr val="bg1"/>
                  </a:solidFill>
                </a:rPr>
                <a:t>•  </a:t>
              </a:r>
              <a:r>
                <a:rPr lang="te-IN" sz="1600" b="1" dirty="0">
                  <a:solidFill>
                    <a:schemeClr val="bg1"/>
                  </a:solidFill>
                  <a:latin typeface="ITC Kabel Std Book" panose="020D0402020204020904" pitchFamily="34" charset="0"/>
                </a:rPr>
                <a:t>తల్లిదండ్రులకు కొన్ని సూచనలు</a:t>
              </a:r>
              <a:endParaRPr lang="en-US" sz="1600" b="1" dirty="0">
                <a:solidFill>
                  <a:schemeClr val="bg1"/>
                </a:solidFill>
                <a:latin typeface="ITC Kabel Std Book" panose="020D04020202040209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0"/>
            <a:ext cx="9906000" cy="6858000"/>
            <a:chOff x="0" y="0"/>
            <a:chExt cx="9906000" cy="6858000"/>
          </a:xfrm>
        </p:grpSpPr>
        <p:grpSp>
          <p:nvGrpSpPr>
            <p:cNvPr id="2" name="Group 8"/>
            <p:cNvGrpSpPr/>
            <p:nvPr/>
          </p:nvGrpSpPr>
          <p:grpSpPr>
            <a:xfrm>
              <a:off x="0" y="5562600"/>
              <a:ext cx="9729192" cy="1295400"/>
              <a:chOff x="0" y="5562600"/>
              <a:chExt cx="9729192" cy="1295400"/>
            </a:xfrm>
          </p:grpSpPr>
          <p:pic>
            <p:nvPicPr>
              <p:cNvPr id="4" name="Picture 3" descr="ND_logo.png"/>
              <p:cNvPicPr>
                <a:picLocks noChangeAspect="1"/>
              </p:cNvPicPr>
              <p:nvPr/>
            </p:nvPicPr>
            <p:blipFill>
              <a:blip r:embed="rId3" cstate="print"/>
              <a:stretch>
                <a:fillRect/>
              </a:stretch>
            </p:blipFill>
            <p:spPr>
              <a:xfrm>
                <a:off x="3886200" y="5943600"/>
                <a:ext cx="1400541" cy="609600"/>
              </a:xfrm>
              <a:prstGeom prst="rect">
                <a:avLst/>
              </a:prstGeom>
            </p:spPr>
          </p:pic>
          <p:pic>
            <p:nvPicPr>
              <p:cNvPr id="6" name="Picture 5" descr="kids-3171905_1280.png"/>
              <p:cNvPicPr>
                <a:picLocks noChangeAspect="1"/>
              </p:cNvPicPr>
              <p:nvPr/>
            </p:nvPicPr>
            <p:blipFill>
              <a:blip r:embed="rId4" cstate="print"/>
              <a:srcRect r="-640" b="49020"/>
              <a:stretch>
                <a:fillRect/>
              </a:stretch>
            </p:blipFill>
            <p:spPr>
              <a:xfrm>
                <a:off x="0" y="5637039"/>
                <a:ext cx="2286000" cy="1220961"/>
              </a:xfrm>
              <a:prstGeom prst="rect">
                <a:avLst/>
              </a:prstGeom>
            </p:spPr>
          </p:pic>
          <p:pic>
            <p:nvPicPr>
              <p:cNvPr id="7" name="Picture 6" descr="kids-3171905_1280.png"/>
              <p:cNvPicPr>
                <a:picLocks noChangeAspect="1"/>
              </p:cNvPicPr>
              <p:nvPr/>
            </p:nvPicPr>
            <p:blipFill>
              <a:blip r:embed="rId5" cstate="print"/>
              <a:srcRect t="54444"/>
              <a:stretch>
                <a:fillRect/>
              </a:stretch>
            </p:blipFill>
            <p:spPr>
              <a:xfrm>
                <a:off x="7086600" y="5562600"/>
                <a:ext cx="2642592" cy="1269296"/>
              </a:xfrm>
              <a:prstGeom prst="rect">
                <a:avLst/>
              </a:prstGeom>
            </p:spPr>
          </p:pic>
          <p:sp>
            <p:nvSpPr>
              <p:cNvPr id="8" name="TextBox 7"/>
              <p:cNvSpPr txBox="1"/>
              <p:nvPr/>
            </p:nvSpPr>
            <p:spPr>
              <a:xfrm>
                <a:off x="3657600" y="6581001"/>
                <a:ext cx="1906612" cy="276999"/>
              </a:xfrm>
              <a:prstGeom prst="rect">
                <a:avLst/>
              </a:prstGeom>
              <a:noFill/>
            </p:spPr>
            <p:txBody>
              <a:bodyPr wrap="none" rtlCol="0">
                <a:spAutoFit/>
              </a:bodyPr>
              <a:lstStyle/>
              <a:p>
                <a:r>
                  <a:rPr lang="te-IN" sz="1200" i="1" dirty="0"/>
                  <a:t>ఫరీదా రాజ్ , ప్రత్యేక విద్యావేత్త </a:t>
                </a:r>
                <a:endParaRPr lang="en-US" sz="1200" i="1" dirty="0"/>
              </a:p>
            </p:txBody>
          </p:sp>
        </p:grpSp>
        <p:sp>
          <p:nvSpPr>
            <p:cNvPr id="9" name="Rectangle 8"/>
            <p:cNvSpPr/>
            <p:nvPr/>
          </p:nvSpPr>
          <p:spPr>
            <a:xfrm>
              <a:off x="994826" y="533400"/>
              <a:ext cx="8911174" cy="461665"/>
            </a:xfrm>
            <a:prstGeom prst="rect">
              <a:avLst/>
            </a:prstGeom>
          </p:spPr>
          <p:txBody>
            <a:bodyPr wrap="square">
              <a:spAutoFit/>
            </a:bodyPr>
            <a:lstStyle/>
            <a:p>
              <a:r>
                <a:rPr lang="te-IN" sz="2400" b="1" cap="all" dirty="0">
                  <a:solidFill>
                    <a:schemeClr val="tx1">
                      <a:lumMod val="65000"/>
                      <a:lumOff val="35000"/>
                    </a:schemeClr>
                  </a:solidFill>
                  <a:cs typeface="Arial" panose="020B0604020202020204" pitchFamily="34" charset="0"/>
                </a:rPr>
                <a:t>తల్లిదండ్రులకు సూచనలు</a:t>
              </a:r>
              <a:endParaRPr lang="en-US" sz="2400" b="1" i="1" cap="all" dirty="0">
                <a:solidFill>
                  <a:schemeClr val="tx1">
                    <a:lumMod val="65000"/>
                    <a:lumOff val="35000"/>
                  </a:schemeClr>
                </a:solidFill>
                <a:cs typeface="Arial" panose="020B0604020202020204" pitchFamily="34" charset="0"/>
              </a:endParaRPr>
            </a:p>
          </p:txBody>
        </p:sp>
        <p:sp>
          <p:nvSpPr>
            <p:cNvPr id="17" name="Freeform 152"/>
            <p:cNvSpPr>
              <a:spLocks noEditPoints="1"/>
            </p:cNvSpPr>
            <p:nvPr/>
          </p:nvSpPr>
          <p:spPr bwMode="auto">
            <a:xfrm>
              <a:off x="533400" y="533400"/>
              <a:ext cx="457200" cy="457200"/>
            </a:xfrm>
            <a:custGeom>
              <a:avLst/>
              <a:gdLst>
                <a:gd name="T0" fmla="*/ 58 w 98"/>
                <a:gd name="T1" fmla="*/ 9 h 96"/>
                <a:gd name="T2" fmla="*/ 40 w 98"/>
                <a:gd name="T3" fmla="*/ 9 h 96"/>
                <a:gd name="T4" fmla="*/ 49 w 98"/>
                <a:gd name="T5" fmla="*/ 4 h 96"/>
                <a:gd name="T6" fmla="*/ 49 w 98"/>
                <a:gd name="T7" fmla="*/ 13 h 96"/>
                <a:gd name="T8" fmla="*/ 49 w 98"/>
                <a:gd name="T9" fmla="*/ 4 h 96"/>
                <a:gd name="T10" fmla="*/ 52 w 98"/>
                <a:gd name="T11" fmla="*/ 19 h 96"/>
                <a:gd name="T12" fmla="*/ 34 w 98"/>
                <a:gd name="T13" fmla="*/ 31 h 96"/>
                <a:gd name="T14" fmla="*/ 34 w 98"/>
                <a:gd name="T15" fmla="*/ 33 h 96"/>
                <a:gd name="T16" fmla="*/ 62 w 98"/>
                <a:gd name="T17" fmla="*/ 35 h 96"/>
                <a:gd name="T18" fmla="*/ 65 w 98"/>
                <a:gd name="T19" fmla="*/ 31 h 96"/>
                <a:gd name="T20" fmla="*/ 38 w 98"/>
                <a:gd name="T21" fmla="*/ 30 h 96"/>
                <a:gd name="T22" fmla="*/ 52 w 98"/>
                <a:gd name="T23" fmla="*/ 24 h 96"/>
                <a:gd name="T24" fmla="*/ 38 w 98"/>
                <a:gd name="T25" fmla="*/ 30 h 96"/>
                <a:gd name="T26" fmla="*/ 15 w 98"/>
                <a:gd name="T27" fmla="*/ 54 h 96"/>
                <a:gd name="T28" fmla="*/ 28 w 98"/>
                <a:gd name="T29" fmla="*/ 25 h 96"/>
                <a:gd name="T30" fmla="*/ 11 w 98"/>
                <a:gd name="T31" fmla="*/ 54 h 96"/>
                <a:gd name="T32" fmla="*/ 60 w 98"/>
                <a:gd name="T33" fmla="*/ 86 h 96"/>
                <a:gd name="T34" fmla="*/ 39 w 98"/>
                <a:gd name="T35" fmla="*/ 87 h 96"/>
                <a:gd name="T36" fmla="*/ 37 w 98"/>
                <a:gd name="T37" fmla="*/ 91 h 96"/>
                <a:gd name="T38" fmla="*/ 62 w 98"/>
                <a:gd name="T39" fmla="*/ 91 h 96"/>
                <a:gd name="T40" fmla="*/ 60 w 98"/>
                <a:gd name="T41" fmla="*/ 86 h 96"/>
                <a:gd name="T42" fmla="*/ 83 w 98"/>
                <a:gd name="T43" fmla="*/ 54 h 96"/>
                <a:gd name="T44" fmla="*/ 88 w 98"/>
                <a:gd name="T45" fmla="*/ 54 h 96"/>
                <a:gd name="T46" fmla="*/ 68 w 98"/>
                <a:gd name="T47" fmla="*/ 23 h 96"/>
                <a:gd name="T48" fmla="*/ 16 w 98"/>
                <a:gd name="T49" fmla="*/ 79 h 96"/>
                <a:gd name="T50" fmla="*/ 16 w 98"/>
                <a:gd name="T51" fmla="*/ 61 h 96"/>
                <a:gd name="T52" fmla="*/ 16 w 98"/>
                <a:gd name="T53" fmla="*/ 79 h 96"/>
                <a:gd name="T54" fmla="*/ 20 w 98"/>
                <a:gd name="T55" fmla="*/ 70 h 96"/>
                <a:gd name="T56" fmla="*/ 11 w 98"/>
                <a:gd name="T57" fmla="*/ 70 h 96"/>
                <a:gd name="T58" fmla="*/ 19 w 98"/>
                <a:gd name="T59" fmla="*/ 80 h 96"/>
                <a:gd name="T60" fmla="*/ 13 w 98"/>
                <a:gd name="T61" fmla="*/ 80 h 96"/>
                <a:gd name="T62" fmla="*/ 0 w 98"/>
                <a:gd name="T63" fmla="*/ 92 h 96"/>
                <a:gd name="T64" fmla="*/ 3 w 98"/>
                <a:gd name="T65" fmla="*/ 96 h 96"/>
                <a:gd name="T66" fmla="*/ 31 w 98"/>
                <a:gd name="T67" fmla="*/ 94 h 96"/>
                <a:gd name="T68" fmla="*/ 19 w 98"/>
                <a:gd name="T69" fmla="*/ 80 h 96"/>
                <a:gd name="T70" fmla="*/ 13 w 98"/>
                <a:gd name="T71" fmla="*/ 85 h 96"/>
                <a:gd name="T72" fmla="*/ 27 w 98"/>
                <a:gd name="T73" fmla="*/ 92 h 96"/>
                <a:gd name="T74" fmla="*/ 74 w 98"/>
                <a:gd name="T75" fmla="*/ 70 h 96"/>
                <a:gd name="T76" fmla="*/ 92 w 98"/>
                <a:gd name="T77" fmla="*/ 70 h 96"/>
                <a:gd name="T78" fmla="*/ 74 w 98"/>
                <a:gd name="T79" fmla="*/ 70 h 96"/>
                <a:gd name="T80" fmla="*/ 83 w 98"/>
                <a:gd name="T81" fmla="*/ 75 h 96"/>
                <a:gd name="T82" fmla="*/ 83 w 98"/>
                <a:gd name="T83" fmla="*/ 66 h 96"/>
                <a:gd name="T84" fmla="*/ 86 w 98"/>
                <a:gd name="T85" fmla="*/ 80 h 96"/>
                <a:gd name="T86" fmla="*/ 80 w 98"/>
                <a:gd name="T87" fmla="*/ 80 h 96"/>
                <a:gd name="T88" fmla="*/ 67 w 98"/>
                <a:gd name="T89" fmla="*/ 92 h 96"/>
                <a:gd name="T90" fmla="*/ 70 w 98"/>
                <a:gd name="T91" fmla="*/ 96 h 96"/>
                <a:gd name="T92" fmla="*/ 98 w 98"/>
                <a:gd name="T93" fmla="*/ 94 h 96"/>
                <a:gd name="T94" fmla="*/ 86 w 98"/>
                <a:gd name="T95" fmla="*/ 80 h 96"/>
                <a:gd name="T96" fmla="*/ 80 w 98"/>
                <a:gd name="T97" fmla="*/ 85 h 96"/>
                <a:gd name="T98" fmla="*/ 94 w 98"/>
                <a:gd name="T99"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 h="96">
                  <a:moveTo>
                    <a:pt x="49" y="18"/>
                  </a:moveTo>
                  <a:cubicBezTo>
                    <a:pt x="54" y="18"/>
                    <a:pt x="58" y="14"/>
                    <a:pt x="58" y="9"/>
                  </a:cubicBezTo>
                  <a:cubicBezTo>
                    <a:pt x="58" y="4"/>
                    <a:pt x="54" y="0"/>
                    <a:pt x="49" y="0"/>
                  </a:cubicBezTo>
                  <a:cubicBezTo>
                    <a:pt x="44" y="0"/>
                    <a:pt x="40" y="4"/>
                    <a:pt x="40" y="9"/>
                  </a:cubicBezTo>
                  <a:cubicBezTo>
                    <a:pt x="40" y="14"/>
                    <a:pt x="44" y="18"/>
                    <a:pt x="49" y="18"/>
                  </a:cubicBezTo>
                  <a:close/>
                  <a:moveTo>
                    <a:pt x="49" y="4"/>
                  </a:moveTo>
                  <a:cubicBezTo>
                    <a:pt x="52" y="4"/>
                    <a:pt x="54" y="6"/>
                    <a:pt x="54" y="9"/>
                  </a:cubicBezTo>
                  <a:cubicBezTo>
                    <a:pt x="54" y="11"/>
                    <a:pt x="52" y="13"/>
                    <a:pt x="49" y="13"/>
                  </a:cubicBezTo>
                  <a:cubicBezTo>
                    <a:pt x="47" y="13"/>
                    <a:pt x="45" y="11"/>
                    <a:pt x="45" y="9"/>
                  </a:cubicBezTo>
                  <a:cubicBezTo>
                    <a:pt x="45" y="6"/>
                    <a:pt x="47" y="4"/>
                    <a:pt x="49" y="4"/>
                  </a:cubicBezTo>
                  <a:close/>
                  <a:moveTo>
                    <a:pt x="52" y="19"/>
                  </a:moveTo>
                  <a:cubicBezTo>
                    <a:pt x="52" y="19"/>
                    <a:pt x="52" y="19"/>
                    <a:pt x="52" y="19"/>
                  </a:cubicBezTo>
                  <a:cubicBezTo>
                    <a:pt x="46" y="19"/>
                    <a:pt x="46" y="19"/>
                    <a:pt x="46" y="19"/>
                  </a:cubicBezTo>
                  <a:cubicBezTo>
                    <a:pt x="39" y="19"/>
                    <a:pt x="34" y="24"/>
                    <a:pt x="34" y="31"/>
                  </a:cubicBezTo>
                  <a:cubicBezTo>
                    <a:pt x="34" y="31"/>
                    <a:pt x="34" y="31"/>
                    <a:pt x="34" y="31"/>
                  </a:cubicBezTo>
                  <a:cubicBezTo>
                    <a:pt x="34" y="33"/>
                    <a:pt x="34" y="33"/>
                    <a:pt x="34" y="33"/>
                  </a:cubicBezTo>
                  <a:cubicBezTo>
                    <a:pt x="34" y="34"/>
                    <a:pt x="35" y="35"/>
                    <a:pt x="36" y="35"/>
                  </a:cubicBezTo>
                  <a:cubicBezTo>
                    <a:pt x="62" y="35"/>
                    <a:pt x="62" y="35"/>
                    <a:pt x="62" y="35"/>
                  </a:cubicBezTo>
                  <a:cubicBezTo>
                    <a:pt x="64" y="35"/>
                    <a:pt x="65" y="34"/>
                    <a:pt x="65" y="33"/>
                  </a:cubicBezTo>
                  <a:cubicBezTo>
                    <a:pt x="65" y="31"/>
                    <a:pt x="65" y="31"/>
                    <a:pt x="65" y="31"/>
                  </a:cubicBezTo>
                  <a:cubicBezTo>
                    <a:pt x="65" y="24"/>
                    <a:pt x="59" y="19"/>
                    <a:pt x="52" y="19"/>
                  </a:cubicBezTo>
                  <a:close/>
                  <a:moveTo>
                    <a:pt x="38" y="30"/>
                  </a:moveTo>
                  <a:cubicBezTo>
                    <a:pt x="39" y="27"/>
                    <a:pt x="42" y="24"/>
                    <a:pt x="46" y="24"/>
                  </a:cubicBezTo>
                  <a:cubicBezTo>
                    <a:pt x="52" y="24"/>
                    <a:pt x="52" y="24"/>
                    <a:pt x="52" y="24"/>
                  </a:cubicBezTo>
                  <a:cubicBezTo>
                    <a:pt x="56" y="24"/>
                    <a:pt x="60" y="27"/>
                    <a:pt x="60" y="30"/>
                  </a:cubicBezTo>
                  <a:lnTo>
                    <a:pt x="38" y="30"/>
                  </a:lnTo>
                  <a:close/>
                  <a:moveTo>
                    <a:pt x="13" y="56"/>
                  </a:moveTo>
                  <a:cubicBezTo>
                    <a:pt x="14" y="56"/>
                    <a:pt x="15" y="55"/>
                    <a:pt x="15" y="54"/>
                  </a:cubicBezTo>
                  <a:cubicBezTo>
                    <a:pt x="15" y="44"/>
                    <a:pt x="20" y="34"/>
                    <a:pt x="28" y="28"/>
                  </a:cubicBezTo>
                  <a:cubicBezTo>
                    <a:pt x="29" y="27"/>
                    <a:pt x="29" y="25"/>
                    <a:pt x="28" y="25"/>
                  </a:cubicBezTo>
                  <a:cubicBezTo>
                    <a:pt x="27" y="24"/>
                    <a:pt x="26" y="24"/>
                    <a:pt x="25" y="24"/>
                  </a:cubicBezTo>
                  <a:cubicBezTo>
                    <a:pt x="16" y="32"/>
                    <a:pt x="11" y="43"/>
                    <a:pt x="11" y="54"/>
                  </a:cubicBezTo>
                  <a:cubicBezTo>
                    <a:pt x="11" y="55"/>
                    <a:pt x="12" y="56"/>
                    <a:pt x="13" y="56"/>
                  </a:cubicBezTo>
                  <a:close/>
                  <a:moveTo>
                    <a:pt x="60" y="86"/>
                  </a:moveTo>
                  <a:cubicBezTo>
                    <a:pt x="60" y="86"/>
                    <a:pt x="60" y="86"/>
                    <a:pt x="60" y="87"/>
                  </a:cubicBezTo>
                  <a:cubicBezTo>
                    <a:pt x="53" y="89"/>
                    <a:pt x="46" y="89"/>
                    <a:pt x="39" y="87"/>
                  </a:cubicBezTo>
                  <a:cubicBezTo>
                    <a:pt x="37" y="86"/>
                    <a:pt x="36" y="87"/>
                    <a:pt x="36" y="88"/>
                  </a:cubicBezTo>
                  <a:cubicBezTo>
                    <a:pt x="35" y="89"/>
                    <a:pt x="36" y="90"/>
                    <a:pt x="37" y="91"/>
                  </a:cubicBezTo>
                  <a:cubicBezTo>
                    <a:pt x="37" y="91"/>
                    <a:pt x="37" y="91"/>
                    <a:pt x="37" y="91"/>
                  </a:cubicBezTo>
                  <a:cubicBezTo>
                    <a:pt x="45" y="93"/>
                    <a:pt x="54" y="93"/>
                    <a:pt x="62" y="91"/>
                  </a:cubicBezTo>
                  <a:cubicBezTo>
                    <a:pt x="63" y="90"/>
                    <a:pt x="63" y="89"/>
                    <a:pt x="63" y="88"/>
                  </a:cubicBezTo>
                  <a:cubicBezTo>
                    <a:pt x="63" y="87"/>
                    <a:pt x="61" y="86"/>
                    <a:pt x="60" y="86"/>
                  </a:cubicBezTo>
                  <a:close/>
                  <a:moveTo>
                    <a:pt x="69" y="26"/>
                  </a:moveTo>
                  <a:cubicBezTo>
                    <a:pt x="78" y="33"/>
                    <a:pt x="83" y="43"/>
                    <a:pt x="83" y="54"/>
                  </a:cubicBezTo>
                  <a:cubicBezTo>
                    <a:pt x="83" y="55"/>
                    <a:pt x="84" y="56"/>
                    <a:pt x="86" y="56"/>
                  </a:cubicBezTo>
                  <a:cubicBezTo>
                    <a:pt x="87" y="56"/>
                    <a:pt x="88" y="55"/>
                    <a:pt x="88" y="54"/>
                  </a:cubicBezTo>
                  <a:cubicBezTo>
                    <a:pt x="88" y="42"/>
                    <a:pt x="82" y="30"/>
                    <a:pt x="71" y="23"/>
                  </a:cubicBezTo>
                  <a:cubicBezTo>
                    <a:pt x="70" y="22"/>
                    <a:pt x="69" y="22"/>
                    <a:pt x="68" y="23"/>
                  </a:cubicBezTo>
                  <a:cubicBezTo>
                    <a:pt x="68" y="24"/>
                    <a:pt x="68" y="26"/>
                    <a:pt x="69" y="26"/>
                  </a:cubicBezTo>
                  <a:close/>
                  <a:moveTo>
                    <a:pt x="16" y="79"/>
                  </a:moveTo>
                  <a:cubicBezTo>
                    <a:pt x="21" y="79"/>
                    <a:pt x="25" y="75"/>
                    <a:pt x="25" y="70"/>
                  </a:cubicBezTo>
                  <a:cubicBezTo>
                    <a:pt x="25" y="65"/>
                    <a:pt x="21" y="61"/>
                    <a:pt x="16" y="61"/>
                  </a:cubicBezTo>
                  <a:cubicBezTo>
                    <a:pt x="11" y="61"/>
                    <a:pt x="7" y="65"/>
                    <a:pt x="7" y="70"/>
                  </a:cubicBezTo>
                  <a:cubicBezTo>
                    <a:pt x="7" y="75"/>
                    <a:pt x="11" y="79"/>
                    <a:pt x="16" y="79"/>
                  </a:cubicBezTo>
                  <a:close/>
                  <a:moveTo>
                    <a:pt x="16" y="66"/>
                  </a:moveTo>
                  <a:cubicBezTo>
                    <a:pt x="18" y="66"/>
                    <a:pt x="20" y="68"/>
                    <a:pt x="20" y="70"/>
                  </a:cubicBezTo>
                  <a:cubicBezTo>
                    <a:pt x="20" y="73"/>
                    <a:pt x="18" y="75"/>
                    <a:pt x="16" y="75"/>
                  </a:cubicBezTo>
                  <a:cubicBezTo>
                    <a:pt x="13" y="75"/>
                    <a:pt x="11" y="73"/>
                    <a:pt x="11" y="70"/>
                  </a:cubicBezTo>
                  <a:cubicBezTo>
                    <a:pt x="11" y="68"/>
                    <a:pt x="13" y="66"/>
                    <a:pt x="16" y="66"/>
                  </a:cubicBezTo>
                  <a:close/>
                  <a:moveTo>
                    <a:pt x="19" y="80"/>
                  </a:moveTo>
                  <a:cubicBezTo>
                    <a:pt x="19" y="80"/>
                    <a:pt x="19" y="80"/>
                    <a:pt x="19" y="80"/>
                  </a:cubicBezTo>
                  <a:cubicBezTo>
                    <a:pt x="13" y="80"/>
                    <a:pt x="13" y="80"/>
                    <a:pt x="13" y="80"/>
                  </a:cubicBezTo>
                  <a:cubicBezTo>
                    <a:pt x="6" y="80"/>
                    <a:pt x="0" y="86"/>
                    <a:pt x="0" y="92"/>
                  </a:cubicBezTo>
                  <a:cubicBezTo>
                    <a:pt x="0" y="92"/>
                    <a:pt x="0" y="92"/>
                    <a:pt x="0" y="92"/>
                  </a:cubicBezTo>
                  <a:cubicBezTo>
                    <a:pt x="0" y="94"/>
                    <a:pt x="0" y="94"/>
                    <a:pt x="0" y="94"/>
                  </a:cubicBezTo>
                  <a:cubicBezTo>
                    <a:pt x="0" y="95"/>
                    <a:pt x="1" y="96"/>
                    <a:pt x="3" y="96"/>
                  </a:cubicBezTo>
                  <a:cubicBezTo>
                    <a:pt x="29" y="96"/>
                    <a:pt x="29" y="96"/>
                    <a:pt x="29" y="96"/>
                  </a:cubicBezTo>
                  <a:cubicBezTo>
                    <a:pt x="30" y="96"/>
                    <a:pt x="31" y="95"/>
                    <a:pt x="31" y="94"/>
                  </a:cubicBezTo>
                  <a:cubicBezTo>
                    <a:pt x="31" y="92"/>
                    <a:pt x="31" y="92"/>
                    <a:pt x="31" y="92"/>
                  </a:cubicBezTo>
                  <a:cubicBezTo>
                    <a:pt x="31" y="86"/>
                    <a:pt x="26" y="80"/>
                    <a:pt x="19" y="80"/>
                  </a:cubicBezTo>
                  <a:close/>
                  <a:moveTo>
                    <a:pt x="5" y="92"/>
                  </a:moveTo>
                  <a:cubicBezTo>
                    <a:pt x="5" y="88"/>
                    <a:pt x="8" y="85"/>
                    <a:pt x="13" y="85"/>
                  </a:cubicBezTo>
                  <a:cubicBezTo>
                    <a:pt x="19" y="85"/>
                    <a:pt x="19" y="85"/>
                    <a:pt x="19" y="85"/>
                  </a:cubicBezTo>
                  <a:cubicBezTo>
                    <a:pt x="23" y="85"/>
                    <a:pt x="26" y="88"/>
                    <a:pt x="27" y="92"/>
                  </a:cubicBezTo>
                  <a:cubicBezTo>
                    <a:pt x="5" y="92"/>
                    <a:pt x="5" y="92"/>
                    <a:pt x="5" y="92"/>
                  </a:cubicBezTo>
                  <a:close/>
                  <a:moveTo>
                    <a:pt x="74" y="70"/>
                  </a:moveTo>
                  <a:cubicBezTo>
                    <a:pt x="74" y="75"/>
                    <a:pt x="78" y="79"/>
                    <a:pt x="83" y="79"/>
                  </a:cubicBezTo>
                  <a:cubicBezTo>
                    <a:pt x="88" y="79"/>
                    <a:pt x="92" y="75"/>
                    <a:pt x="92" y="70"/>
                  </a:cubicBezTo>
                  <a:cubicBezTo>
                    <a:pt x="92" y="65"/>
                    <a:pt x="88" y="61"/>
                    <a:pt x="83" y="61"/>
                  </a:cubicBezTo>
                  <a:cubicBezTo>
                    <a:pt x="78" y="61"/>
                    <a:pt x="74" y="65"/>
                    <a:pt x="74" y="70"/>
                  </a:cubicBezTo>
                  <a:close/>
                  <a:moveTo>
                    <a:pt x="87" y="70"/>
                  </a:moveTo>
                  <a:cubicBezTo>
                    <a:pt x="87" y="73"/>
                    <a:pt x="85" y="75"/>
                    <a:pt x="83" y="75"/>
                  </a:cubicBezTo>
                  <a:cubicBezTo>
                    <a:pt x="80" y="75"/>
                    <a:pt x="78" y="73"/>
                    <a:pt x="78" y="70"/>
                  </a:cubicBezTo>
                  <a:cubicBezTo>
                    <a:pt x="78" y="68"/>
                    <a:pt x="80" y="66"/>
                    <a:pt x="83" y="66"/>
                  </a:cubicBezTo>
                  <a:cubicBezTo>
                    <a:pt x="85" y="66"/>
                    <a:pt x="87" y="68"/>
                    <a:pt x="87" y="70"/>
                  </a:cubicBezTo>
                  <a:close/>
                  <a:moveTo>
                    <a:pt x="86" y="80"/>
                  </a:moveTo>
                  <a:cubicBezTo>
                    <a:pt x="86" y="80"/>
                    <a:pt x="86" y="80"/>
                    <a:pt x="86" y="80"/>
                  </a:cubicBezTo>
                  <a:cubicBezTo>
                    <a:pt x="80" y="80"/>
                    <a:pt x="80" y="80"/>
                    <a:pt x="80" y="80"/>
                  </a:cubicBezTo>
                  <a:cubicBezTo>
                    <a:pt x="73" y="80"/>
                    <a:pt x="67" y="86"/>
                    <a:pt x="67" y="92"/>
                  </a:cubicBezTo>
                  <a:cubicBezTo>
                    <a:pt x="67" y="92"/>
                    <a:pt x="67" y="92"/>
                    <a:pt x="67" y="92"/>
                  </a:cubicBezTo>
                  <a:cubicBezTo>
                    <a:pt x="67" y="94"/>
                    <a:pt x="67" y="94"/>
                    <a:pt x="67" y="94"/>
                  </a:cubicBezTo>
                  <a:cubicBezTo>
                    <a:pt x="67" y="95"/>
                    <a:pt x="68" y="96"/>
                    <a:pt x="70" y="96"/>
                  </a:cubicBezTo>
                  <a:cubicBezTo>
                    <a:pt x="96" y="96"/>
                    <a:pt x="96" y="96"/>
                    <a:pt x="96" y="96"/>
                  </a:cubicBezTo>
                  <a:cubicBezTo>
                    <a:pt x="97" y="96"/>
                    <a:pt x="98" y="95"/>
                    <a:pt x="98" y="94"/>
                  </a:cubicBezTo>
                  <a:cubicBezTo>
                    <a:pt x="98" y="92"/>
                    <a:pt x="98" y="92"/>
                    <a:pt x="98" y="92"/>
                  </a:cubicBezTo>
                  <a:cubicBezTo>
                    <a:pt x="98" y="86"/>
                    <a:pt x="93" y="80"/>
                    <a:pt x="86" y="80"/>
                  </a:cubicBezTo>
                  <a:close/>
                  <a:moveTo>
                    <a:pt x="72" y="92"/>
                  </a:moveTo>
                  <a:cubicBezTo>
                    <a:pt x="72" y="88"/>
                    <a:pt x="75" y="85"/>
                    <a:pt x="80" y="85"/>
                  </a:cubicBezTo>
                  <a:cubicBezTo>
                    <a:pt x="86" y="85"/>
                    <a:pt x="86" y="85"/>
                    <a:pt x="86" y="85"/>
                  </a:cubicBezTo>
                  <a:cubicBezTo>
                    <a:pt x="90" y="85"/>
                    <a:pt x="93" y="88"/>
                    <a:pt x="94" y="92"/>
                  </a:cubicBezTo>
                  <a:cubicBezTo>
                    <a:pt x="72" y="92"/>
                    <a:pt x="72" y="92"/>
                    <a:pt x="72" y="92"/>
                  </a:cubicBezTo>
                  <a:close/>
                </a:path>
              </a:pathLst>
            </a:custGeom>
            <a:gradFill>
              <a:gsLst>
                <a:gs pos="0">
                  <a:srgbClr val="000082"/>
                </a:gs>
                <a:gs pos="30000">
                  <a:srgbClr val="66008F"/>
                </a:gs>
                <a:gs pos="64999">
                  <a:srgbClr val="BA0066"/>
                </a:gs>
                <a:gs pos="89999">
                  <a:srgbClr val="FF0000"/>
                </a:gs>
                <a:gs pos="100000">
                  <a:srgbClr val="FF82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3"/>
            <p:cNvSpPr>
              <a:spLocks noEditPoints="1"/>
            </p:cNvSpPr>
            <p:nvPr/>
          </p:nvSpPr>
          <p:spPr bwMode="auto">
            <a:xfrm>
              <a:off x="228600" y="1447800"/>
              <a:ext cx="457200" cy="457200"/>
            </a:xfrm>
            <a:custGeom>
              <a:avLst/>
              <a:gdLst>
                <a:gd name="T0" fmla="*/ 67 w 97"/>
                <a:gd name="T1" fmla="*/ 10 h 97"/>
                <a:gd name="T2" fmla="*/ 55 w 97"/>
                <a:gd name="T3" fmla="*/ 13 h 97"/>
                <a:gd name="T4" fmla="*/ 55 w 97"/>
                <a:gd name="T5" fmla="*/ 10 h 97"/>
                <a:gd name="T6" fmla="*/ 19 w 97"/>
                <a:gd name="T7" fmla="*/ 11 h 97"/>
                <a:gd name="T8" fmla="*/ 15 w 97"/>
                <a:gd name="T9" fmla="*/ 10 h 97"/>
                <a:gd name="T10" fmla="*/ 15 w 97"/>
                <a:gd name="T11" fmla="*/ 10 h 97"/>
                <a:gd name="T12" fmla="*/ 67 w 97"/>
                <a:gd name="T13" fmla="*/ 29 h 97"/>
                <a:gd name="T14" fmla="*/ 15 w 97"/>
                <a:gd name="T15" fmla="*/ 26 h 97"/>
                <a:gd name="T16" fmla="*/ 15 w 97"/>
                <a:gd name="T17" fmla="*/ 26 h 97"/>
                <a:gd name="T18" fmla="*/ 16 w 97"/>
                <a:gd name="T19" fmla="*/ 31 h 97"/>
                <a:gd name="T20" fmla="*/ 91 w 97"/>
                <a:gd name="T21" fmla="*/ 42 h 97"/>
                <a:gd name="T22" fmla="*/ 91 w 97"/>
                <a:gd name="T23" fmla="*/ 28 h 97"/>
                <a:gd name="T24" fmla="*/ 77 w 97"/>
                <a:gd name="T25" fmla="*/ 41 h 97"/>
                <a:gd name="T26" fmla="*/ 77 w 97"/>
                <a:gd name="T27" fmla="*/ 27 h 97"/>
                <a:gd name="T28" fmla="*/ 69 w 97"/>
                <a:gd name="T29" fmla="*/ 0 h 97"/>
                <a:gd name="T30" fmla="*/ 3 w 97"/>
                <a:gd name="T31" fmla="*/ 21 h 97"/>
                <a:gd name="T32" fmla="*/ 0 w 97"/>
                <a:gd name="T33" fmla="*/ 47 h 97"/>
                <a:gd name="T34" fmla="*/ 34 w 97"/>
                <a:gd name="T35" fmla="*/ 60 h 97"/>
                <a:gd name="T36" fmla="*/ 3 w 97"/>
                <a:gd name="T37" fmla="*/ 47 h 97"/>
                <a:gd name="T38" fmla="*/ 48 w 97"/>
                <a:gd name="T39" fmla="*/ 57 h 97"/>
                <a:gd name="T40" fmla="*/ 49 w 97"/>
                <a:gd name="T41" fmla="*/ 66 h 97"/>
                <a:gd name="T42" fmla="*/ 29 w 97"/>
                <a:gd name="T43" fmla="*/ 81 h 97"/>
                <a:gd name="T44" fmla="*/ 43 w 97"/>
                <a:gd name="T45" fmla="*/ 95 h 97"/>
                <a:gd name="T46" fmla="*/ 58 w 97"/>
                <a:gd name="T47" fmla="*/ 75 h 97"/>
                <a:gd name="T48" fmla="*/ 85 w 97"/>
                <a:gd name="T49" fmla="*/ 94 h 97"/>
                <a:gd name="T50" fmla="*/ 94 w 97"/>
                <a:gd name="T51" fmla="*/ 86 h 97"/>
                <a:gd name="T52" fmla="*/ 8 w 97"/>
                <a:gd name="T53" fmla="*/ 3 h 97"/>
                <a:gd name="T54" fmla="*/ 69 w 97"/>
                <a:gd name="T55" fmla="*/ 19 h 97"/>
                <a:gd name="T56" fmla="*/ 30 w 97"/>
                <a:gd name="T57" fmla="*/ 38 h 97"/>
                <a:gd name="T58" fmla="*/ 3 w 97"/>
                <a:gd name="T59" fmla="*/ 34 h 97"/>
                <a:gd name="T60" fmla="*/ 74 w 97"/>
                <a:gd name="T61" fmla="*/ 27 h 97"/>
                <a:gd name="T62" fmla="*/ 49 w 97"/>
                <a:gd name="T63" fmla="*/ 30 h 97"/>
                <a:gd name="T64" fmla="*/ 43 w 97"/>
                <a:gd name="T65" fmla="*/ 39 h 97"/>
                <a:gd name="T66" fmla="*/ 33 w 97"/>
                <a:gd name="T67" fmla="*/ 37 h 97"/>
                <a:gd name="T68" fmla="*/ 73 w 97"/>
                <a:gd name="T69" fmla="*/ 44 h 97"/>
                <a:gd name="T70" fmla="*/ 58 w 97"/>
                <a:gd name="T71" fmla="*/ 42 h 97"/>
                <a:gd name="T72" fmla="*/ 32 w 97"/>
                <a:gd name="T73" fmla="*/ 42 h 97"/>
                <a:gd name="T74" fmla="*/ 47 w 97"/>
                <a:gd name="T75" fmla="*/ 43 h 97"/>
                <a:gd name="T76" fmla="*/ 54 w 97"/>
                <a:gd name="T77" fmla="*/ 48 h 97"/>
                <a:gd name="T78" fmla="*/ 57 w 97"/>
                <a:gd name="T79" fmla="*/ 58 h 97"/>
                <a:gd name="T80" fmla="*/ 62 w 97"/>
                <a:gd name="T81" fmla="*/ 71 h 97"/>
                <a:gd name="T82" fmla="*/ 53 w 97"/>
                <a:gd name="T83" fmla="*/ 79 h 97"/>
                <a:gd name="T84" fmla="*/ 31 w 97"/>
                <a:gd name="T85" fmla="*/ 86 h 97"/>
                <a:gd name="T86" fmla="*/ 47 w 97"/>
                <a:gd name="T87" fmla="*/ 71 h 97"/>
                <a:gd name="T88" fmla="*/ 53 w 97"/>
                <a:gd name="T89" fmla="*/ 62 h 97"/>
                <a:gd name="T90" fmla="*/ 57 w 97"/>
                <a:gd name="T91" fmla="*/ 62 h 97"/>
                <a:gd name="T92" fmla="*/ 63 w 97"/>
                <a:gd name="T93" fmla="*/ 70 h 97"/>
                <a:gd name="T94" fmla="*/ 79 w 97"/>
                <a:gd name="T95" fmla="*/ 43 h 97"/>
                <a:gd name="T96" fmla="*/ 93 w 97"/>
                <a:gd name="T97" fmla="*/ 34 h 97"/>
                <a:gd name="T98" fmla="*/ 81 w 97"/>
                <a:gd name="T99" fmla="*/ 45 h 97"/>
                <a:gd name="T100" fmla="*/ 88 w 97"/>
                <a:gd name="T101" fmla="*/ 92 h 97"/>
                <a:gd name="T102" fmla="*/ 92 w 97"/>
                <a:gd name="T103" fmla="*/ 88 h 97"/>
                <a:gd name="T104" fmla="*/ 15 w 97"/>
                <a:gd name="T105" fmla="*/ 55 h 97"/>
                <a:gd name="T106" fmla="*/ 16 w 97"/>
                <a:gd name="T107" fmla="*/ 50 h 97"/>
                <a:gd name="T108" fmla="*/ 16 w 97"/>
                <a:gd name="T109"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97">
                  <a:moveTo>
                    <a:pt x="64" y="13"/>
                  </a:moveTo>
                  <a:cubicBezTo>
                    <a:pt x="67" y="13"/>
                    <a:pt x="67" y="13"/>
                    <a:pt x="67" y="13"/>
                  </a:cubicBezTo>
                  <a:cubicBezTo>
                    <a:pt x="68" y="13"/>
                    <a:pt x="69" y="12"/>
                    <a:pt x="69" y="11"/>
                  </a:cubicBezTo>
                  <a:cubicBezTo>
                    <a:pt x="69" y="11"/>
                    <a:pt x="68" y="10"/>
                    <a:pt x="67" y="10"/>
                  </a:cubicBezTo>
                  <a:cubicBezTo>
                    <a:pt x="64" y="10"/>
                    <a:pt x="64" y="10"/>
                    <a:pt x="64" y="10"/>
                  </a:cubicBezTo>
                  <a:cubicBezTo>
                    <a:pt x="63" y="10"/>
                    <a:pt x="63" y="11"/>
                    <a:pt x="63" y="11"/>
                  </a:cubicBezTo>
                  <a:cubicBezTo>
                    <a:pt x="63" y="12"/>
                    <a:pt x="63" y="13"/>
                    <a:pt x="64" y="13"/>
                  </a:cubicBezTo>
                  <a:close/>
                  <a:moveTo>
                    <a:pt x="55" y="13"/>
                  </a:moveTo>
                  <a:cubicBezTo>
                    <a:pt x="58" y="13"/>
                    <a:pt x="58" y="13"/>
                    <a:pt x="58" y="13"/>
                  </a:cubicBezTo>
                  <a:cubicBezTo>
                    <a:pt x="59" y="13"/>
                    <a:pt x="59" y="12"/>
                    <a:pt x="59" y="11"/>
                  </a:cubicBezTo>
                  <a:cubicBezTo>
                    <a:pt x="59" y="11"/>
                    <a:pt x="59" y="10"/>
                    <a:pt x="58" y="10"/>
                  </a:cubicBezTo>
                  <a:cubicBezTo>
                    <a:pt x="55" y="10"/>
                    <a:pt x="55" y="10"/>
                    <a:pt x="55" y="10"/>
                  </a:cubicBezTo>
                  <a:cubicBezTo>
                    <a:pt x="54" y="10"/>
                    <a:pt x="53" y="11"/>
                    <a:pt x="53" y="11"/>
                  </a:cubicBezTo>
                  <a:cubicBezTo>
                    <a:pt x="53" y="12"/>
                    <a:pt x="54" y="13"/>
                    <a:pt x="55" y="13"/>
                  </a:cubicBezTo>
                  <a:close/>
                  <a:moveTo>
                    <a:pt x="15" y="16"/>
                  </a:moveTo>
                  <a:cubicBezTo>
                    <a:pt x="17" y="16"/>
                    <a:pt x="19" y="14"/>
                    <a:pt x="19" y="11"/>
                  </a:cubicBezTo>
                  <a:cubicBezTo>
                    <a:pt x="19" y="9"/>
                    <a:pt x="17" y="7"/>
                    <a:pt x="15" y="7"/>
                  </a:cubicBezTo>
                  <a:cubicBezTo>
                    <a:pt x="12" y="7"/>
                    <a:pt x="10" y="9"/>
                    <a:pt x="10" y="11"/>
                  </a:cubicBezTo>
                  <a:cubicBezTo>
                    <a:pt x="10" y="14"/>
                    <a:pt x="12" y="16"/>
                    <a:pt x="15" y="16"/>
                  </a:cubicBezTo>
                  <a:close/>
                  <a:moveTo>
                    <a:pt x="15" y="10"/>
                  </a:moveTo>
                  <a:cubicBezTo>
                    <a:pt x="15" y="10"/>
                    <a:pt x="16" y="11"/>
                    <a:pt x="16" y="11"/>
                  </a:cubicBezTo>
                  <a:cubicBezTo>
                    <a:pt x="16" y="12"/>
                    <a:pt x="15" y="13"/>
                    <a:pt x="15" y="13"/>
                  </a:cubicBezTo>
                  <a:cubicBezTo>
                    <a:pt x="14" y="13"/>
                    <a:pt x="13" y="12"/>
                    <a:pt x="13" y="11"/>
                  </a:cubicBezTo>
                  <a:cubicBezTo>
                    <a:pt x="13" y="11"/>
                    <a:pt x="14" y="10"/>
                    <a:pt x="15" y="10"/>
                  </a:cubicBezTo>
                  <a:close/>
                  <a:moveTo>
                    <a:pt x="64" y="32"/>
                  </a:moveTo>
                  <a:cubicBezTo>
                    <a:pt x="67" y="32"/>
                    <a:pt x="67" y="32"/>
                    <a:pt x="67" y="32"/>
                  </a:cubicBezTo>
                  <a:cubicBezTo>
                    <a:pt x="68" y="32"/>
                    <a:pt x="69" y="32"/>
                    <a:pt x="69" y="31"/>
                  </a:cubicBezTo>
                  <a:cubicBezTo>
                    <a:pt x="69" y="30"/>
                    <a:pt x="68" y="29"/>
                    <a:pt x="67" y="29"/>
                  </a:cubicBezTo>
                  <a:cubicBezTo>
                    <a:pt x="64" y="29"/>
                    <a:pt x="64" y="29"/>
                    <a:pt x="64" y="29"/>
                  </a:cubicBezTo>
                  <a:cubicBezTo>
                    <a:pt x="63" y="29"/>
                    <a:pt x="63" y="30"/>
                    <a:pt x="63" y="31"/>
                  </a:cubicBezTo>
                  <a:cubicBezTo>
                    <a:pt x="63" y="32"/>
                    <a:pt x="63" y="32"/>
                    <a:pt x="64" y="32"/>
                  </a:cubicBezTo>
                  <a:close/>
                  <a:moveTo>
                    <a:pt x="15" y="26"/>
                  </a:moveTo>
                  <a:cubicBezTo>
                    <a:pt x="12" y="26"/>
                    <a:pt x="10" y="28"/>
                    <a:pt x="10" y="31"/>
                  </a:cubicBezTo>
                  <a:cubicBezTo>
                    <a:pt x="10" y="33"/>
                    <a:pt x="12" y="35"/>
                    <a:pt x="15" y="35"/>
                  </a:cubicBezTo>
                  <a:cubicBezTo>
                    <a:pt x="17" y="35"/>
                    <a:pt x="19" y="33"/>
                    <a:pt x="19" y="31"/>
                  </a:cubicBezTo>
                  <a:cubicBezTo>
                    <a:pt x="19" y="28"/>
                    <a:pt x="17" y="26"/>
                    <a:pt x="15" y="26"/>
                  </a:cubicBezTo>
                  <a:close/>
                  <a:moveTo>
                    <a:pt x="15" y="32"/>
                  </a:moveTo>
                  <a:cubicBezTo>
                    <a:pt x="14" y="32"/>
                    <a:pt x="13" y="32"/>
                    <a:pt x="13" y="31"/>
                  </a:cubicBezTo>
                  <a:cubicBezTo>
                    <a:pt x="13" y="30"/>
                    <a:pt x="14" y="29"/>
                    <a:pt x="15" y="29"/>
                  </a:cubicBezTo>
                  <a:cubicBezTo>
                    <a:pt x="15" y="29"/>
                    <a:pt x="16" y="30"/>
                    <a:pt x="16" y="31"/>
                  </a:cubicBezTo>
                  <a:cubicBezTo>
                    <a:pt x="16" y="32"/>
                    <a:pt x="15" y="32"/>
                    <a:pt x="15" y="32"/>
                  </a:cubicBezTo>
                  <a:close/>
                  <a:moveTo>
                    <a:pt x="70" y="61"/>
                  </a:moveTo>
                  <a:cubicBezTo>
                    <a:pt x="83" y="48"/>
                    <a:pt x="83" y="48"/>
                    <a:pt x="83" y="48"/>
                  </a:cubicBezTo>
                  <a:cubicBezTo>
                    <a:pt x="91" y="42"/>
                    <a:pt x="91" y="42"/>
                    <a:pt x="91" y="42"/>
                  </a:cubicBezTo>
                  <a:cubicBezTo>
                    <a:pt x="91" y="42"/>
                    <a:pt x="91" y="42"/>
                    <a:pt x="92" y="41"/>
                  </a:cubicBezTo>
                  <a:cubicBezTo>
                    <a:pt x="96" y="35"/>
                    <a:pt x="96" y="35"/>
                    <a:pt x="96" y="35"/>
                  </a:cubicBezTo>
                  <a:cubicBezTo>
                    <a:pt x="97" y="34"/>
                    <a:pt x="96" y="33"/>
                    <a:pt x="96" y="33"/>
                  </a:cubicBezTo>
                  <a:cubicBezTo>
                    <a:pt x="91" y="28"/>
                    <a:pt x="91" y="28"/>
                    <a:pt x="91" y="28"/>
                  </a:cubicBezTo>
                  <a:cubicBezTo>
                    <a:pt x="91" y="28"/>
                    <a:pt x="90" y="27"/>
                    <a:pt x="89" y="28"/>
                  </a:cubicBezTo>
                  <a:cubicBezTo>
                    <a:pt x="83" y="32"/>
                    <a:pt x="83" y="32"/>
                    <a:pt x="83" y="32"/>
                  </a:cubicBezTo>
                  <a:cubicBezTo>
                    <a:pt x="82" y="33"/>
                    <a:pt x="82" y="33"/>
                    <a:pt x="82" y="33"/>
                  </a:cubicBezTo>
                  <a:cubicBezTo>
                    <a:pt x="77" y="41"/>
                    <a:pt x="77" y="41"/>
                    <a:pt x="77" y="41"/>
                  </a:cubicBezTo>
                  <a:cubicBezTo>
                    <a:pt x="75" y="42"/>
                    <a:pt x="75" y="42"/>
                    <a:pt x="75" y="42"/>
                  </a:cubicBezTo>
                  <a:cubicBezTo>
                    <a:pt x="75" y="41"/>
                    <a:pt x="74" y="41"/>
                    <a:pt x="74" y="40"/>
                  </a:cubicBezTo>
                  <a:cubicBezTo>
                    <a:pt x="76" y="39"/>
                    <a:pt x="77" y="36"/>
                    <a:pt x="77" y="34"/>
                  </a:cubicBezTo>
                  <a:cubicBezTo>
                    <a:pt x="77" y="27"/>
                    <a:pt x="77" y="27"/>
                    <a:pt x="77" y="27"/>
                  </a:cubicBezTo>
                  <a:cubicBezTo>
                    <a:pt x="77" y="25"/>
                    <a:pt x="76" y="23"/>
                    <a:pt x="74" y="21"/>
                  </a:cubicBezTo>
                  <a:cubicBezTo>
                    <a:pt x="76" y="20"/>
                    <a:pt x="77" y="17"/>
                    <a:pt x="77" y="15"/>
                  </a:cubicBezTo>
                  <a:cubicBezTo>
                    <a:pt x="77" y="8"/>
                    <a:pt x="77" y="8"/>
                    <a:pt x="77" y="8"/>
                  </a:cubicBezTo>
                  <a:cubicBezTo>
                    <a:pt x="77" y="4"/>
                    <a:pt x="74" y="0"/>
                    <a:pt x="69" y="0"/>
                  </a:cubicBezTo>
                  <a:cubicBezTo>
                    <a:pt x="8" y="0"/>
                    <a:pt x="8" y="0"/>
                    <a:pt x="8" y="0"/>
                  </a:cubicBezTo>
                  <a:cubicBezTo>
                    <a:pt x="4" y="0"/>
                    <a:pt x="0" y="4"/>
                    <a:pt x="0" y="8"/>
                  </a:cubicBezTo>
                  <a:cubicBezTo>
                    <a:pt x="0" y="15"/>
                    <a:pt x="0" y="15"/>
                    <a:pt x="0" y="15"/>
                  </a:cubicBezTo>
                  <a:cubicBezTo>
                    <a:pt x="0" y="17"/>
                    <a:pt x="1" y="20"/>
                    <a:pt x="3" y="21"/>
                  </a:cubicBezTo>
                  <a:cubicBezTo>
                    <a:pt x="1" y="23"/>
                    <a:pt x="0" y="25"/>
                    <a:pt x="0" y="27"/>
                  </a:cubicBezTo>
                  <a:cubicBezTo>
                    <a:pt x="0" y="34"/>
                    <a:pt x="0" y="34"/>
                    <a:pt x="0" y="34"/>
                  </a:cubicBezTo>
                  <a:cubicBezTo>
                    <a:pt x="0" y="36"/>
                    <a:pt x="1" y="39"/>
                    <a:pt x="3" y="40"/>
                  </a:cubicBezTo>
                  <a:cubicBezTo>
                    <a:pt x="1" y="42"/>
                    <a:pt x="0" y="44"/>
                    <a:pt x="0" y="47"/>
                  </a:cubicBezTo>
                  <a:cubicBezTo>
                    <a:pt x="0" y="53"/>
                    <a:pt x="0" y="53"/>
                    <a:pt x="0" y="53"/>
                  </a:cubicBezTo>
                  <a:cubicBezTo>
                    <a:pt x="0" y="58"/>
                    <a:pt x="4" y="61"/>
                    <a:pt x="8" y="61"/>
                  </a:cubicBezTo>
                  <a:cubicBezTo>
                    <a:pt x="32" y="61"/>
                    <a:pt x="32" y="61"/>
                    <a:pt x="32" y="61"/>
                  </a:cubicBezTo>
                  <a:cubicBezTo>
                    <a:pt x="33" y="61"/>
                    <a:pt x="34" y="60"/>
                    <a:pt x="34" y="60"/>
                  </a:cubicBezTo>
                  <a:cubicBezTo>
                    <a:pt x="34" y="59"/>
                    <a:pt x="33" y="58"/>
                    <a:pt x="32" y="58"/>
                  </a:cubicBezTo>
                  <a:cubicBezTo>
                    <a:pt x="8" y="58"/>
                    <a:pt x="8" y="58"/>
                    <a:pt x="8" y="58"/>
                  </a:cubicBezTo>
                  <a:cubicBezTo>
                    <a:pt x="5" y="58"/>
                    <a:pt x="3" y="56"/>
                    <a:pt x="3" y="53"/>
                  </a:cubicBezTo>
                  <a:cubicBezTo>
                    <a:pt x="3" y="47"/>
                    <a:pt x="3" y="47"/>
                    <a:pt x="3" y="47"/>
                  </a:cubicBezTo>
                  <a:cubicBezTo>
                    <a:pt x="3" y="44"/>
                    <a:pt x="5" y="42"/>
                    <a:pt x="8" y="42"/>
                  </a:cubicBezTo>
                  <a:cubicBezTo>
                    <a:pt x="29" y="42"/>
                    <a:pt x="29" y="42"/>
                    <a:pt x="29" y="42"/>
                  </a:cubicBezTo>
                  <a:cubicBezTo>
                    <a:pt x="28" y="47"/>
                    <a:pt x="30" y="52"/>
                    <a:pt x="34" y="55"/>
                  </a:cubicBezTo>
                  <a:cubicBezTo>
                    <a:pt x="38" y="58"/>
                    <a:pt x="43" y="59"/>
                    <a:pt x="48" y="57"/>
                  </a:cubicBezTo>
                  <a:cubicBezTo>
                    <a:pt x="51" y="60"/>
                    <a:pt x="51" y="60"/>
                    <a:pt x="51" y="60"/>
                  </a:cubicBezTo>
                  <a:cubicBezTo>
                    <a:pt x="50" y="60"/>
                    <a:pt x="50" y="60"/>
                    <a:pt x="50" y="60"/>
                  </a:cubicBezTo>
                  <a:cubicBezTo>
                    <a:pt x="49" y="61"/>
                    <a:pt x="49" y="62"/>
                    <a:pt x="49" y="63"/>
                  </a:cubicBezTo>
                  <a:cubicBezTo>
                    <a:pt x="49" y="66"/>
                    <a:pt x="49" y="66"/>
                    <a:pt x="49" y="66"/>
                  </a:cubicBezTo>
                  <a:cubicBezTo>
                    <a:pt x="49" y="67"/>
                    <a:pt x="48" y="67"/>
                    <a:pt x="47" y="67"/>
                  </a:cubicBezTo>
                  <a:cubicBezTo>
                    <a:pt x="45" y="67"/>
                    <a:pt x="45" y="67"/>
                    <a:pt x="45" y="67"/>
                  </a:cubicBezTo>
                  <a:cubicBezTo>
                    <a:pt x="44" y="67"/>
                    <a:pt x="43" y="68"/>
                    <a:pt x="42" y="69"/>
                  </a:cubicBezTo>
                  <a:cubicBezTo>
                    <a:pt x="29" y="81"/>
                    <a:pt x="29" y="81"/>
                    <a:pt x="29" y="81"/>
                  </a:cubicBezTo>
                  <a:cubicBezTo>
                    <a:pt x="27" y="83"/>
                    <a:pt x="27" y="86"/>
                    <a:pt x="29" y="88"/>
                  </a:cubicBezTo>
                  <a:cubicBezTo>
                    <a:pt x="36" y="95"/>
                    <a:pt x="36" y="95"/>
                    <a:pt x="36" y="95"/>
                  </a:cubicBezTo>
                  <a:cubicBezTo>
                    <a:pt x="37" y="96"/>
                    <a:pt x="38" y="96"/>
                    <a:pt x="39" y="96"/>
                  </a:cubicBezTo>
                  <a:cubicBezTo>
                    <a:pt x="40" y="96"/>
                    <a:pt x="42" y="96"/>
                    <a:pt x="43" y="95"/>
                  </a:cubicBezTo>
                  <a:cubicBezTo>
                    <a:pt x="55" y="82"/>
                    <a:pt x="55" y="82"/>
                    <a:pt x="55" y="82"/>
                  </a:cubicBezTo>
                  <a:cubicBezTo>
                    <a:pt x="56" y="81"/>
                    <a:pt x="57" y="80"/>
                    <a:pt x="57" y="79"/>
                  </a:cubicBezTo>
                  <a:cubicBezTo>
                    <a:pt x="57" y="77"/>
                    <a:pt x="57" y="77"/>
                    <a:pt x="57" y="77"/>
                  </a:cubicBezTo>
                  <a:cubicBezTo>
                    <a:pt x="57" y="76"/>
                    <a:pt x="57" y="75"/>
                    <a:pt x="58" y="75"/>
                  </a:cubicBezTo>
                  <a:cubicBezTo>
                    <a:pt x="61" y="75"/>
                    <a:pt x="61" y="75"/>
                    <a:pt x="61" y="75"/>
                  </a:cubicBezTo>
                  <a:cubicBezTo>
                    <a:pt x="62" y="75"/>
                    <a:pt x="63" y="75"/>
                    <a:pt x="64" y="74"/>
                  </a:cubicBezTo>
                  <a:cubicBezTo>
                    <a:pt x="64" y="73"/>
                    <a:pt x="64" y="73"/>
                    <a:pt x="64" y="73"/>
                  </a:cubicBezTo>
                  <a:cubicBezTo>
                    <a:pt x="85" y="94"/>
                    <a:pt x="85" y="94"/>
                    <a:pt x="85" y="94"/>
                  </a:cubicBezTo>
                  <a:cubicBezTo>
                    <a:pt x="87" y="96"/>
                    <a:pt x="88" y="96"/>
                    <a:pt x="90" y="96"/>
                  </a:cubicBezTo>
                  <a:cubicBezTo>
                    <a:pt x="92" y="97"/>
                    <a:pt x="93" y="96"/>
                    <a:pt x="94" y="95"/>
                  </a:cubicBezTo>
                  <a:cubicBezTo>
                    <a:pt x="96" y="94"/>
                    <a:pt x="96" y="92"/>
                    <a:pt x="96" y="90"/>
                  </a:cubicBezTo>
                  <a:cubicBezTo>
                    <a:pt x="96" y="89"/>
                    <a:pt x="96" y="87"/>
                    <a:pt x="94" y="86"/>
                  </a:cubicBezTo>
                  <a:lnTo>
                    <a:pt x="70" y="61"/>
                  </a:lnTo>
                  <a:close/>
                  <a:moveTo>
                    <a:pt x="3" y="15"/>
                  </a:moveTo>
                  <a:cubicBezTo>
                    <a:pt x="3" y="8"/>
                    <a:pt x="3" y="8"/>
                    <a:pt x="3" y="8"/>
                  </a:cubicBezTo>
                  <a:cubicBezTo>
                    <a:pt x="3" y="6"/>
                    <a:pt x="5" y="3"/>
                    <a:pt x="8" y="3"/>
                  </a:cubicBezTo>
                  <a:cubicBezTo>
                    <a:pt x="69" y="3"/>
                    <a:pt x="69" y="3"/>
                    <a:pt x="69" y="3"/>
                  </a:cubicBezTo>
                  <a:cubicBezTo>
                    <a:pt x="72" y="3"/>
                    <a:pt x="74" y="6"/>
                    <a:pt x="74" y="8"/>
                  </a:cubicBezTo>
                  <a:cubicBezTo>
                    <a:pt x="74" y="15"/>
                    <a:pt x="74" y="15"/>
                    <a:pt x="74" y="15"/>
                  </a:cubicBezTo>
                  <a:cubicBezTo>
                    <a:pt x="74" y="17"/>
                    <a:pt x="72" y="19"/>
                    <a:pt x="69" y="19"/>
                  </a:cubicBezTo>
                  <a:cubicBezTo>
                    <a:pt x="8" y="19"/>
                    <a:pt x="8" y="19"/>
                    <a:pt x="8" y="19"/>
                  </a:cubicBezTo>
                  <a:cubicBezTo>
                    <a:pt x="5" y="19"/>
                    <a:pt x="3" y="17"/>
                    <a:pt x="3" y="15"/>
                  </a:cubicBezTo>
                  <a:close/>
                  <a:moveTo>
                    <a:pt x="31" y="37"/>
                  </a:moveTo>
                  <a:cubicBezTo>
                    <a:pt x="31" y="37"/>
                    <a:pt x="30" y="37"/>
                    <a:pt x="30" y="38"/>
                  </a:cubicBezTo>
                  <a:cubicBezTo>
                    <a:pt x="30" y="38"/>
                    <a:pt x="30" y="38"/>
                    <a:pt x="30" y="39"/>
                  </a:cubicBezTo>
                  <a:cubicBezTo>
                    <a:pt x="8" y="39"/>
                    <a:pt x="8" y="39"/>
                    <a:pt x="8" y="39"/>
                  </a:cubicBezTo>
                  <a:cubicBezTo>
                    <a:pt x="7" y="39"/>
                    <a:pt x="6" y="38"/>
                    <a:pt x="5" y="37"/>
                  </a:cubicBezTo>
                  <a:cubicBezTo>
                    <a:pt x="4" y="36"/>
                    <a:pt x="3" y="35"/>
                    <a:pt x="3" y="34"/>
                  </a:cubicBezTo>
                  <a:cubicBezTo>
                    <a:pt x="3" y="27"/>
                    <a:pt x="3" y="27"/>
                    <a:pt x="3" y="27"/>
                  </a:cubicBezTo>
                  <a:cubicBezTo>
                    <a:pt x="3" y="25"/>
                    <a:pt x="5" y="23"/>
                    <a:pt x="8" y="23"/>
                  </a:cubicBezTo>
                  <a:cubicBezTo>
                    <a:pt x="69" y="23"/>
                    <a:pt x="69" y="23"/>
                    <a:pt x="69" y="23"/>
                  </a:cubicBezTo>
                  <a:cubicBezTo>
                    <a:pt x="72" y="23"/>
                    <a:pt x="74" y="25"/>
                    <a:pt x="74" y="27"/>
                  </a:cubicBezTo>
                  <a:cubicBezTo>
                    <a:pt x="74" y="34"/>
                    <a:pt x="74" y="34"/>
                    <a:pt x="74" y="34"/>
                  </a:cubicBezTo>
                  <a:cubicBezTo>
                    <a:pt x="74" y="37"/>
                    <a:pt x="72" y="39"/>
                    <a:pt x="69" y="39"/>
                  </a:cubicBezTo>
                  <a:cubicBezTo>
                    <a:pt x="57" y="39"/>
                    <a:pt x="57" y="39"/>
                    <a:pt x="57" y="39"/>
                  </a:cubicBezTo>
                  <a:cubicBezTo>
                    <a:pt x="56" y="35"/>
                    <a:pt x="53" y="32"/>
                    <a:pt x="49" y="30"/>
                  </a:cubicBezTo>
                  <a:cubicBezTo>
                    <a:pt x="45" y="29"/>
                    <a:pt x="41" y="28"/>
                    <a:pt x="38" y="30"/>
                  </a:cubicBezTo>
                  <a:cubicBezTo>
                    <a:pt x="37" y="30"/>
                    <a:pt x="37" y="31"/>
                    <a:pt x="37" y="31"/>
                  </a:cubicBezTo>
                  <a:cubicBezTo>
                    <a:pt x="37" y="32"/>
                    <a:pt x="37" y="32"/>
                    <a:pt x="37" y="33"/>
                  </a:cubicBezTo>
                  <a:cubicBezTo>
                    <a:pt x="43" y="39"/>
                    <a:pt x="43" y="39"/>
                    <a:pt x="43" y="39"/>
                  </a:cubicBezTo>
                  <a:cubicBezTo>
                    <a:pt x="44" y="40"/>
                    <a:pt x="44" y="40"/>
                    <a:pt x="44" y="41"/>
                  </a:cubicBezTo>
                  <a:cubicBezTo>
                    <a:pt x="44" y="42"/>
                    <a:pt x="44" y="43"/>
                    <a:pt x="43" y="44"/>
                  </a:cubicBezTo>
                  <a:cubicBezTo>
                    <a:pt x="42" y="45"/>
                    <a:pt x="40" y="45"/>
                    <a:pt x="39" y="44"/>
                  </a:cubicBezTo>
                  <a:cubicBezTo>
                    <a:pt x="33" y="37"/>
                    <a:pt x="33" y="37"/>
                    <a:pt x="33" y="37"/>
                  </a:cubicBezTo>
                  <a:cubicBezTo>
                    <a:pt x="32" y="37"/>
                    <a:pt x="32" y="37"/>
                    <a:pt x="31" y="37"/>
                  </a:cubicBezTo>
                  <a:close/>
                  <a:moveTo>
                    <a:pt x="58" y="42"/>
                  </a:moveTo>
                  <a:cubicBezTo>
                    <a:pt x="69" y="42"/>
                    <a:pt x="69" y="42"/>
                    <a:pt x="69" y="42"/>
                  </a:cubicBezTo>
                  <a:cubicBezTo>
                    <a:pt x="71" y="42"/>
                    <a:pt x="72" y="43"/>
                    <a:pt x="73" y="44"/>
                  </a:cubicBezTo>
                  <a:cubicBezTo>
                    <a:pt x="73" y="44"/>
                    <a:pt x="73" y="44"/>
                    <a:pt x="73" y="44"/>
                  </a:cubicBezTo>
                  <a:cubicBezTo>
                    <a:pt x="63" y="54"/>
                    <a:pt x="63" y="54"/>
                    <a:pt x="63" y="54"/>
                  </a:cubicBezTo>
                  <a:cubicBezTo>
                    <a:pt x="57" y="48"/>
                    <a:pt x="57" y="48"/>
                    <a:pt x="57" y="48"/>
                  </a:cubicBezTo>
                  <a:cubicBezTo>
                    <a:pt x="58" y="46"/>
                    <a:pt x="58" y="44"/>
                    <a:pt x="58" y="42"/>
                  </a:cubicBezTo>
                  <a:close/>
                  <a:moveTo>
                    <a:pt x="49" y="54"/>
                  </a:moveTo>
                  <a:cubicBezTo>
                    <a:pt x="49" y="54"/>
                    <a:pt x="48" y="53"/>
                    <a:pt x="48" y="54"/>
                  </a:cubicBezTo>
                  <a:cubicBezTo>
                    <a:pt x="44" y="55"/>
                    <a:pt x="40" y="55"/>
                    <a:pt x="36" y="52"/>
                  </a:cubicBezTo>
                  <a:cubicBezTo>
                    <a:pt x="33" y="50"/>
                    <a:pt x="32" y="46"/>
                    <a:pt x="32" y="42"/>
                  </a:cubicBezTo>
                  <a:cubicBezTo>
                    <a:pt x="33" y="42"/>
                    <a:pt x="33" y="42"/>
                    <a:pt x="33" y="42"/>
                  </a:cubicBezTo>
                  <a:cubicBezTo>
                    <a:pt x="37" y="46"/>
                    <a:pt x="37" y="46"/>
                    <a:pt x="37" y="46"/>
                  </a:cubicBezTo>
                  <a:cubicBezTo>
                    <a:pt x="38" y="48"/>
                    <a:pt x="41" y="48"/>
                    <a:pt x="43" y="48"/>
                  </a:cubicBezTo>
                  <a:cubicBezTo>
                    <a:pt x="45" y="47"/>
                    <a:pt x="47" y="45"/>
                    <a:pt x="47" y="43"/>
                  </a:cubicBezTo>
                  <a:cubicBezTo>
                    <a:pt x="48" y="41"/>
                    <a:pt x="47" y="38"/>
                    <a:pt x="46" y="37"/>
                  </a:cubicBezTo>
                  <a:cubicBezTo>
                    <a:pt x="41" y="32"/>
                    <a:pt x="41" y="32"/>
                    <a:pt x="41" y="32"/>
                  </a:cubicBezTo>
                  <a:cubicBezTo>
                    <a:pt x="45" y="32"/>
                    <a:pt x="49" y="33"/>
                    <a:pt x="52" y="36"/>
                  </a:cubicBezTo>
                  <a:cubicBezTo>
                    <a:pt x="55" y="40"/>
                    <a:pt x="55" y="44"/>
                    <a:pt x="54" y="48"/>
                  </a:cubicBezTo>
                  <a:cubicBezTo>
                    <a:pt x="53" y="48"/>
                    <a:pt x="53" y="49"/>
                    <a:pt x="54" y="50"/>
                  </a:cubicBezTo>
                  <a:cubicBezTo>
                    <a:pt x="61" y="56"/>
                    <a:pt x="61" y="56"/>
                    <a:pt x="61" y="56"/>
                  </a:cubicBezTo>
                  <a:cubicBezTo>
                    <a:pt x="59" y="58"/>
                    <a:pt x="59" y="58"/>
                    <a:pt x="59" y="58"/>
                  </a:cubicBezTo>
                  <a:cubicBezTo>
                    <a:pt x="57" y="58"/>
                    <a:pt x="57" y="58"/>
                    <a:pt x="57" y="58"/>
                  </a:cubicBezTo>
                  <a:cubicBezTo>
                    <a:pt x="56" y="57"/>
                    <a:pt x="54" y="57"/>
                    <a:pt x="53" y="58"/>
                  </a:cubicBezTo>
                  <a:lnTo>
                    <a:pt x="49" y="54"/>
                  </a:lnTo>
                  <a:close/>
                  <a:moveTo>
                    <a:pt x="63" y="70"/>
                  </a:moveTo>
                  <a:cubicBezTo>
                    <a:pt x="62" y="71"/>
                    <a:pt x="62" y="71"/>
                    <a:pt x="62" y="71"/>
                  </a:cubicBezTo>
                  <a:cubicBezTo>
                    <a:pt x="61" y="72"/>
                    <a:pt x="61" y="72"/>
                    <a:pt x="61" y="72"/>
                  </a:cubicBezTo>
                  <a:cubicBezTo>
                    <a:pt x="58" y="72"/>
                    <a:pt x="58" y="72"/>
                    <a:pt x="58" y="72"/>
                  </a:cubicBezTo>
                  <a:cubicBezTo>
                    <a:pt x="56" y="72"/>
                    <a:pt x="53" y="74"/>
                    <a:pt x="53" y="77"/>
                  </a:cubicBezTo>
                  <a:cubicBezTo>
                    <a:pt x="53" y="79"/>
                    <a:pt x="53" y="79"/>
                    <a:pt x="53" y="79"/>
                  </a:cubicBezTo>
                  <a:cubicBezTo>
                    <a:pt x="53" y="79"/>
                    <a:pt x="53" y="80"/>
                    <a:pt x="53" y="80"/>
                  </a:cubicBezTo>
                  <a:cubicBezTo>
                    <a:pt x="40" y="93"/>
                    <a:pt x="40" y="93"/>
                    <a:pt x="40" y="93"/>
                  </a:cubicBezTo>
                  <a:cubicBezTo>
                    <a:pt x="40" y="93"/>
                    <a:pt x="39" y="93"/>
                    <a:pt x="38" y="93"/>
                  </a:cubicBezTo>
                  <a:cubicBezTo>
                    <a:pt x="31" y="86"/>
                    <a:pt x="31" y="86"/>
                    <a:pt x="31" y="86"/>
                  </a:cubicBezTo>
                  <a:cubicBezTo>
                    <a:pt x="31" y="85"/>
                    <a:pt x="31" y="84"/>
                    <a:pt x="31" y="84"/>
                  </a:cubicBezTo>
                  <a:cubicBezTo>
                    <a:pt x="44" y="71"/>
                    <a:pt x="44" y="71"/>
                    <a:pt x="44" y="71"/>
                  </a:cubicBezTo>
                  <a:cubicBezTo>
                    <a:pt x="44" y="71"/>
                    <a:pt x="45" y="71"/>
                    <a:pt x="45" y="71"/>
                  </a:cubicBezTo>
                  <a:cubicBezTo>
                    <a:pt x="47" y="71"/>
                    <a:pt x="47" y="71"/>
                    <a:pt x="47" y="71"/>
                  </a:cubicBezTo>
                  <a:cubicBezTo>
                    <a:pt x="49" y="71"/>
                    <a:pt x="50" y="70"/>
                    <a:pt x="51" y="69"/>
                  </a:cubicBezTo>
                  <a:cubicBezTo>
                    <a:pt x="52" y="68"/>
                    <a:pt x="52" y="67"/>
                    <a:pt x="52" y="66"/>
                  </a:cubicBezTo>
                  <a:cubicBezTo>
                    <a:pt x="52" y="63"/>
                    <a:pt x="52" y="63"/>
                    <a:pt x="52" y="63"/>
                  </a:cubicBezTo>
                  <a:cubicBezTo>
                    <a:pt x="52" y="63"/>
                    <a:pt x="52" y="63"/>
                    <a:pt x="53" y="62"/>
                  </a:cubicBezTo>
                  <a:cubicBezTo>
                    <a:pt x="54" y="61"/>
                    <a:pt x="54" y="61"/>
                    <a:pt x="54" y="61"/>
                  </a:cubicBezTo>
                  <a:cubicBezTo>
                    <a:pt x="55" y="60"/>
                    <a:pt x="56" y="60"/>
                    <a:pt x="56" y="61"/>
                  </a:cubicBezTo>
                  <a:cubicBezTo>
                    <a:pt x="57" y="62"/>
                    <a:pt x="57" y="62"/>
                    <a:pt x="57" y="62"/>
                  </a:cubicBezTo>
                  <a:cubicBezTo>
                    <a:pt x="57" y="62"/>
                    <a:pt x="57" y="62"/>
                    <a:pt x="57" y="62"/>
                  </a:cubicBezTo>
                  <a:cubicBezTo>
                    <a:pt x="62" y="67"/>
                    <a:pt x="62" y="67"/>
                    <a:pt x="62" y="67"/>
                  </a:cubicBezTo>
                  <a:cubicBezTo>
                    <a:pt x="62" y="67"/>
                    <a:pt x="62" y="67"/>
                    <a:pt x="62" y="67"/>
                  </a:cubicBezTo>
                  <a:cubicBezTo>
                    <a:pt x="63" y="68"/>
                    <a:pt x="63" y="68"/>
                    <a:pt x="63" y="68"/>
                  </a:cubicBezTo>
                  <a:cubicBezTo>
                    <a:pt x="64" y="68"/>
                    <a:pt x="64" y="69"/>
                    <a:pt x="63" y="70"/>
                  </a:cubicBezTo>
                  <a:close/>
                  <a:moveTo>
                    <a:pt x="63" y="63"/>
                  </a:moveTo>
                  <a:cubicBezTo>
                    <a:pt x="61" y="61"/>
                    <a:pt x="61" y="61"/>
                    <a:pt x="61" y="61"/>
                  </a:cubicBezTo>
                  <a:cubicBezTo>
                    <a:pt x="79" y="43"/>
                    <a:pt x="79" y="43"/>
                    <a:pt x="79" y="43"/>
                  </a:cubicBezTo>
                  <a:cubicBezTo>
                    <a:pt x="79" y="43"/>
                    <a:pt x="79" y="43"/>
                    <a:pt x="79" y="43"/>
                  </a:cubicBezTo>
                  <a:cubicBezTo>
                    <a:pt x="79" y="43"/>
                    <a:pt x="79" y="43"/>
                    <a:pt x="79" y="43"/>
                  </a:cubicBezTo>
                  <a:cubicBezTo>
                    <a:pt x="85" y="35"/>
                    <a:pt x="85" y="35"/>
                    <a:pt x="85" y="35"/>
                  </a:cubicBezTo>
                  <a:cubicBezTo>
                    <a:pt x="90" y="31"/>
                    <a:pt x="90" y="31"/>
                    <a:pt x="90" y="31"/>
                  </a:cubicBezTo>
                  <a:cubicBezTo>
                    <a:pt x="93" y="34"/>
                    <a:pt x="93" y="34"/>
                    <a:pt x="93" y="34"/>
                  </a:cubicBezTo>
                  <a:cubicBezTo>
                    <a:pt x="89" y="39"/>
                    <a:pt x="89" y="39"/>
                    <a:pt x="89" y="39"/>
                  </a:cubicBezTo>
                  <a:cubicBezTo>
                    <a:pt x="81" y="45"/>
                    <a:pt x="81" y="45"/>
                    <a:pt x="81" y="45"/>
                  </a:cubicBezTo>
                  <a:cubicBezTo>
                    <a:pt x="81" y="45"/>
                    <a:pt x="81" y="45"/>
                    <a:pt x="81" y="45"/>
                  </a:cubicBezTo>
                  <a:cubicBezTo>
                    <a:pt x="81" y="45"/>
                    <a:pt x="81" y="45"/>
                    <a:pt x="81" y="45"/>
                  </a:cubicBezTo>
                  <a:cubicBezTo>
                    <a:pt x="66" y="60"/>
                    <a:pt x="66" y="60"/>
                    <a:pt x="66" y="60"/>
                  </a:cubicBezTo>
                  <a:lnTo>
                    <a:pt x="63" y="63"/>
                  </a:lnTo>
                  <a:close/>
                  <a:moveTo>
                    <a:pt x="92" y="93"/>
                  </a:moveTo>
                  <a:cubicBezTo>
                    <a:pt x="91" y="94"/>
                    <a:pt x="89" y="93"/>
                    <a:pt x="88" y="92"/>
                  </a:cubicBezTo>
                  <a:cubicBezTo>
                    <a:pt x="66" y="71"/>
                    <a:pt x="66" y="71"/>
                    <a:pt x="66" y="71"/>
                  </a:cubicBezTo>
                  <a:cubicBezTo>
                    <a:pt x="67" y="69"/>
                    <a:pt x="67" y="67"/>
                    <a:pt x="65" y="66"/>
                  </a:cubicBezTo>
                  <a:cubicBezTo>
                    <a:pt x="68" y="63"/>
                    <a:pt x="68" y="63"/>
                    <a:pt x="68" y="63"/>
                  </a:cubicBezTo>
                  <a:cubicBezTo>
                    <a:pt x="92" y="88"/>
                    <a:pt x="92" y="88"/>
                    <a:pt x="92" y="88"/>
                  </a:cubicBezTo>
                  <a:cubicBezTo>
                    <a:pt x="93" y="88"/>
                    <a:pt x="93" y="89"/>
                    <a:pt x="93" y="90"/>
                  </a:cubicBezTo>
                  <a:cubicBezTo>
                    <a:pt x="93" y="91"/>
                    <a:pt x="93" y="92"/>
                    <a:pt x="92" y="93"/>
                  </a:cubicBezTo>
                  <a:close/>
                  <a:moveTo>
                    <a:pt x="10" y="50"/>
                  </a:moveTo>
                  <a:cubicBezTo>
                    <a:pt x="10" y="53"/>
                    <a:pt x="12" y="55"/>
                    <a:pt x="15" y="55"/>
                  </a:cubicBezTo>
                  <a:cubicBezTo>
                    <a:pt x="17" y="55"/>
                    <a:pt x="19" y="53"/>
                    <a:pt x="19" y="50"/>
                  </a:cubicBezTo>
                  <a:cubicBezTo>
                    <a:pt x="19" y="47"/>
                    <a:pt x="17" y="45"/>
                    <a:pt x="15" y="45"/>
                  </a:cubicBezTo>
                  <a:cubicBezTo>
                    <a:pt x="12" y="45"/>
                    <a:pt x="10" y="47"/>
                    <a:pt x="10" y="50"/>
                  </a:cubicBezTo>
                  <a:close/>
                  <a:moveTo>
                    <a:pt x="16" y="50"/>
                  </a:moveTo>
                  <a:cubicBezTo>
                    <a:pt x="16" y="51"/>
                    <a:pt x="15" y="52"/>
                    <a:pt x="15" y="52"/>
                  </a:cubicBezTo>
                  <a:cubicBezTo>
                    <a:pt x="14" y="52"/>
                    <a:pt x="13" y="51"/>
                    <a:pt x="13" y="50"/>
                  </a:cubicBezTo>
                  <a:cubicBezTo>
                    <a:pt x="13" y="49"/>
                    <a:pt x="14" y="48"/>
                    <a:pt x="15" y="48"/>
                  </a:cubicBezTo>
                  <a:cubicBezTo>
                    <a:pt x="15" y="48"/>
                    <a:pt x="16" y="49"/>
                    <a:pt x="16" y="5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762000" y="1130856"/>
              <a:ext cx="8763000" cy="3123932"/>
            </a:xfrm>
            <a:prstGeom prst="rect">
              <a:avLst/>
            </a:prstGeom>
            <a:noFill/>
          </p:spPr>
          <p:txBody>
            <a:bodyPr wrap="square" rtlCol="0">
              <a:spAutoFit/>
            </a:bodyPr>
            <a:lstStyle/>
            <a:p>
              <a:r>
                <a:rPr lang="te-IN" sz="1600" b="1" i="1" dirty="0"/>
                <a:t>దినచర్యలను అలవాటుచేయడం </a:t>
              </a:r>
              <a:endParaRPr lang="en-GB" sz="1600" b="1" i="1" dirty="0"/>
            </a:p>
            <a:p>
              <a:endParaRPr lang="en-US" sz="1600" b="1" i="1" dirty="0"/>
            </a:p>
            <a:p>
              <a:r>
                <a:rPr lang="te-IN" sz="1600" i="1" dirty="0"/>
                <a:t>పిల్లలు తమ  రోజువారీ దినచర్యలో ఏమేం ఉంటాయో, ప్రతి కార్యకలాపం పట్ల ఏం ఆశిస్తున్నారో అర్థం చేసుకుంటే, వారికి ఆందోళనగా తక్కువ అవుతుంది. దీని వలన వారు మెరుగ్గా పనిచేయగలరు.</a:t>
              </a:r>
              <a:endParaRPr lang="en-US" sz="1600" i="1" dirty="0"/>
            </a:p>
            <a:p>
              <a:r>
                <a:rPr lang="en-US" sz="1600" dirty="0"/>
                <a:t>  </a:t>
              </a:r>
            </a:p>
            <a:p>
              <a:pPr>
                <a:buFont typeface="Wingdings" pitchFamily="2" charset="2"/>
                <a:buChar char="v"/>
              </a:pPr>
              <a:r>
                <a:rPr lang="te-IN" sz="1600" dirty="0"/>
                <a:t>పెద్ద పిల్లల కోసం ఒక దినచర్యను జాబితా లాగా , చిన్నపిల్లల కోసం దృశ్యరూప (విజువల్) జాబితాను ఇవ్వడం వలన వారు పనులను సక్రమంగా నిర్వహించుకోవడంలో సహాయపడుతుంది</a:t>
              </a:r>
              <a:r>
                <a:rPr lang="en-US" sz="1600" dirty="0"/>
                <a:t>. </a:t>
              </a:r>
              <a:r>
                <a:rPr lang="te-IN" sz="1600" dirty="0"/>
                <a:t>నిద్ర లేచిన తరువాత</a:t>
              </a:r>
              <a:r>
                <a:rPr lang="en-GB" sz="1600" dirty="0"/>
                <a:t> </a:t>
              </a:r>
              <a:r>
                <a:rPr lang="te-IN" sz="1600" dirty="0"/>
                <a:t>నుండి  ఇలా చేయించాలి. </a:t>
              </a:r>
              <a:endParaRPr lang="en-US" sz="1600" dirty="0"/>
            </a:p>
            <a:p>
              <a:r>
                <a:rPr lang="en-US" sz="1500" i="1" dirty="0"/>
                <a:t>			</a:t>
              </a:r>
              <a:endParaRPr lang="en-US" dirty="0"/>
            </a:p>
            <a:p>
              <a:endParaRPr lang="en-US" dirty="0"/>
            </a:p>
            <a:p>
              <a:pPr>
                <a:buFont typeface="Wingdings" pitchFamily="2" charset="2"/>
                <a:buChar char="v"/>
              </a:pPr>
              <a:endParaRPr lang="en-US" dirty="0"/>
            </a:p>
            <a:p>
              <a:r>
                <a:rPr lang="en-US" dirty="0"/>
                <a:t> </a:t>
              </a:r>
            </a:p>
          </p:txBody>
        </p:sp>
        <p:pic>
          <p:nvPicPr>
            <p:cNvPr id="24" name="Picture 23" descr="New Doc 2019-06-26 11.11.28_3.jpg"/>
            <p:cNvPicPr>
              <a:picLocks noChangeAspect="1"/>
            </p:cNvPicPr>
            <p:nvPr/>
          </p:nvPicPr>
          <p:blipFill>
            <a:blip r:embed="rId6">
              <a:lum bright="36000"/>
            </a:blip>
            <a:srcRect l="1538" t="3268" r="1538" b="5300"/>
            <a:stretch>
              <a:fillRect/>
            </a:stretch>
          </p:blipFill>
          <p:spPr>
            <a:xfrm>
              <a:off x="1462125" y="3114273"/>
              <a:ext cx="6297561" cy="2249130"/>
            </a:xfrm>
            <a:prstGeom prst="rect">
              <a:avLst/>
            </a:prstGeom>
          </p:spPr>
        </p:pic>
        <p:sp>
          <p:nvSpPr>
            <p:cNvPr id="25" name="TextBox 24"/>
            <p:cNvSpPr txBox="1"/>
            <p:nvPr/>
          </p:nvSpPr>
          <p:spPr>
            <a:xfrm>
              <a:off x="1752600" y="4038600"/>
              <a:ext cx="1603324" cy="261610"/>
            </a:xfrm>
            <a:prstGeom prst="rect">
              <a:avLst/>
            </a:prstGeom>
            <a:noFill/>
          </p:spPr>
          <p:txBody>
            <a:bodyPr wrap="none" rtlCol="0">
              <a:spAutoFit/>
            </a:bodyPr>
            <a:lstStyle/>
            <a:p>
              <a:r>
                <a:rPr lang="te-IN" sz="1100" i="1" dirty="0"/>
                <a:t>కాలకృత్యాలు తీర్చుకోవడం </a:t>
              </a:r>
              <a:endParaRPr lang="en-US" sz="1100" i="1" dirty="0"/>
            </a:p>
          </p:txBody>
        </p:sp>
        <p:sp>
          <p:nvSpPr>
            <p:cNvPr id="26" name="TextBox 25"/>
            <p:cNvSpPr txBox="1"/>
            <p:nvPr/>
          </p:nvSpPr>
          <p:spPr>
            <a:xfrm>
              <a:off x="3733800" y="4038600"/>
              <a:ext cx="1207382" cy="261610"/>
            </a:xfrm>
            <a:prstGeom prst="rect">
              <a:avLst/>
            </a:prstGeom>
            <a:noFill/>
          </p:spPr>
          <p:txBody>
            <a:bodyPr wrap="none" rtlCol="0">
              <a:spAutoFit/>
            </a:bodyPr>
            <a:lstStyle/>
            <a:p>
              <a:r>
                <a:rPr lang="te-IN" sz="1100" i="1" dirty="0"/>
                <a:t>పళ్ళు తోముకోవడం</a:t>
              </a:r>
              <a:endParaRPr lang="en-US" sz="1100" i="1" dirty="0"/>
            </a:p>
          </p:txBody>
        </p:sp>
        <p:sp>
          <p:nvSpPr>
            <p:cNvPr id="27" name="TextBox 26"/>
            <p:cNvSpPr txBox="1"/>
            <p:nvPr/>
          </p:nvSpPr>
          <p:spPr>
            <a:xfrm>
              <a:off x="5433611" y="3946009"/>
              <a:ext cx="1051891" cy="261610"/>
            </a:xfrm>
            <a:prstGeom prst="rect">
              <a:avLst/>
            </a:prstGeom>
            <a:noFill/>
          </p:spPr>
          <p:txBody>
            <a:bodyPr wrap="none" rtlCol="0">
              <a:spAutoFit/>
            </a:bodyPr>
            <a:lstStyle/>
            <a:p>
              <a:r>
                <a:rPr lang="te-IN" sz="1100" i="1" dirty="0"/>
                <a:t>స్నానం చేయడం</a:t>
              </a:r>
              <a:endParaRPr lang="en-US" sz="1100" i="1" dirty="0"/>
            </a:p>
          </p:txBody>
        </p:sp>
        <p:sp>
          <p:nvSpPr>
            <p:cNvPr id="28" name="TextBox 27"/>
            <p:cNvSpPr txBox="1"/>
            <p:nvPr/>
          </p:nvSpPr>
          <p:spPr>
            <a:xfrm>
              <a:off x="6658437" y="3946009"/>
              <a:ext cx="1228221" cy="261610"/>
            </a:xfrm>
            <a:prstGeom prst="rect">
              <a:avLst/>
            </a:prstGeom>
            <a:noFill/>
          </p:spPr>
          <p:txBody>
            <a:bodyPr wrap="none" rtlCol="0">
              <a:spAutoFit/>
            </a:bodyPr>
            <a:lstStyle/>
            <a:p>
              <a:r>
                <a:rPr lang="te-IN" sz="1100" i="1" dirty="0"/>
                <a:t>బట్టలు వేసుకోవడం </a:t>
              </a:r>
              <a:endParaRPr lang="en-US" sz="1100" i="1" dirty="0"/>
            </a:p>
          </p:txBody>
        </p:sp>
        <p:sp>
          <p:nvSpPr>
            <p:cNvPr id="29" name="TextBox 28"/>
            <p:cNvSpPr txBox="1"/>
            <p:nvPr/>
          </p:nvSpPr>
          <p:spPr>
            <a:xfrm>
              <a:off x="1676400" y="5410200"/>
              <a:ext cx="1148071" cy="261610"/>
            </a:xfrm>
            <a:prstGeom prst="rect">
              <a:avLst/>
            </a:prstGeom>
            <a:noFill/>
          </p:spPr>
          <p:txBody>
            <a:bodyPr wrap="none" rtlCol="0">
              <a:spAutoFit/>
            </a:bodyPr>
            <a:lstStyle/>
            <a:p>
              <a:r>
                <a:rPr lang="te-IN" sz="1100" i="1" dirty="0"/>
                <a:t>తల దువ్వుకోవడం</a:t>
              </a:r>
              <a:endParaRPr lang="en-US" sz="1100" i="1" dirty="0"/>
            </a:p>
          </p:txBody>
        </p:sp>
        <p:sp>
          <p:nvSpPr>
            <p:cNvPr id="30" name="TextBox 29"/>
            <p:cNvSpPr txBox="1"/>
            <p:nvPr/>
          </p:nvSpPr>
          <p:spPr>
            <a:xfrm>
              <a:off x="2971800" y="5410200"/>
              <a:ext cx="1433406" cy="261610"/>
            </a:xfrm>
            <a:prstGeom prst="rect">
              <a:avLst/>
            </a:prstGeom>
            <a:noFill/>
          </p:spPr>
          <p:txBody>
            <a:bodyPr wrap="none" rtlCol="0">
              <a:spAutoFit/>
            </a:bodyPr>
            <a:lstStyle/>
            <a:p>
              <a:r>
                <a:rPr lang="te-IN" sz="1100" i="1" dirty="0"/>
                <a:t>స్కూల్ బాగ్ సర్దుకోవడం</a:t>
              </a:r>
              <a:endParaRPr lang="en-US" sz="1100" i="1" dirty="0"/>
            </a:p>
          </p:txBody>
        </p:sp>
        <p:sp>
          <p:nvSpPr>
            <p:cNvPr id="31" name="TextBox 30"/>
            <p:cNvSpPr txBox="1"/>
            <p:nvPr/>
          </p:nvSpPr>
          <p:spPr>
            <a:xfrm>
              <a:off x="4439318" y="5391204"/>
              <a:ext cx="1047082" cy="261610"/>
            </a:xfrm>
            <a:prstGeom prst="rect">
              <a:avLst/>
            </a:prstGeom>
            <a:noFill/>
          </p:spPr>
          <p:txBody>
            <a:bodyPr wrap="none" rtlCol="0">
              <a:spAutoFit/>
            </a:bodyPr>
            <a:lstStyle/>
            <a:p>
              <a:r>
                <a:rPr lang="te-IN" sz="1100" i="1" dirty="0"/>
                <a:t>బ్రేక్ ఫాస్ట్ తినడం</a:t>
              </a:r>
              <a:endParaRPr lang="en-US" sz="1100" i="1" dirty="0"/>
            </a:p>
          </p:txBody>
        </p:sp>
        <p:sp>
          <p:nvSpPr>
            <p:cNvPr id="32" name="TextBox 31"/>
            <p:cNvSpPr txBox="1"/>
            <p:nvPr/>
          </p:nvSpPr>
          <p:spPr>
            <a:xfrm>
              <a:off x="6019800" y="5377190"/>
              <a:ext cx="2291012" cy="261610"/>
            </a:xfrm>
            <a:prstGeom prst="rect">
              <a:avLst/>
            </a:prstGeom>
            <a:noFill/>
          </p:spPr>
          <p:txBody>
            <a:bodyPr wrap="none" rtlCol="0">
              <a:spAutoFit/>
            </a:bodyPr>
            <a:lstStyle/>
            <a:p>
              <a:r>
                <a:rPr lang="te-IN" sz="1100" i="1" dirty="0"/>
                <a:t>స్కూల్ బస్సు ఎక్కడానికి బయలుదేరడం</a:t>
              </a:r>
              <a:endParaRPr lang="en-US" sz="1100" i="1" dirty="0"/>
            </a:p>
          </p:txBody>
        </p:sp>
        <p:sp>
          <p:nvSpPr>
            <p:cNvPr id="34" name="Rectangle 33"/>
            <p:cNvSpPr/>
            <p:nvPr/>
          </p:nvSpPr>
          <p:spPr>
            <a:xfrm>
              <a:off x="0" y="0"/>
              <a:ext cx="990600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te-IN" sz="1600" b="1" dirty="0">
                  <a:solidFill>
                    <a:schemeClr val="bg1"/>
                  </a:solidFill>
                  <a:latin typeface="ITC Kabel Std Book" panose="020D0402020204020904" pitchFamily="34" charset="0"/>
                </a:rPr>
                <a:t>డిస్ప్రాక్సియా పై అవగాహన</a:t>
              </a:r>
              <a:r>
                <a:rPr lang="en-GB" sz="1600" b="1" dirty="0">
                  <a:solidFill>
                    <a:schemeClr val="bg1"/>
                  </a:solidFill>
                  <a:latin typeface="ITC Kabel Std Book" panose="020D0402020204020904" pitchFamily="34" charset="0"/>
                </a:rPr>
                <a:t>  </a:t>
              </a:r>
              <a:r>
                <a:rPr lang="en-US" sz="1600" dirty="0">
                  <a:solidFill>
                    <a:schemeClr val="bg1"/>
                  </a:solidFill>
                </a:rPr>
                <a:t>•  </a:t>
              </a:r>
              <a:r>
                <a:rPr lang="te-IN" sz="1600" b="1" dirty="0">
                  <a:solidFill>
                    <a:schemeClr val="bg1"/>
                  </a:solidFill>
                  <a:latin typeface="ITC Kabel Std Book" panose="020D0402020204020904" pitchFamily="34" charset="0"/>
                </a:rPr>
                <a:t>కారణాలను తెలుసుకోవడం</a:t>
              </a:r>
              <a:r>
                <a:rPr lang="en-US" sz="1600" dirty="0">
                  <a:solidFill>
                    <a:schemeClr val="bg1"/>
                  </a:solidFill>
                </a:rPr>
                <a:t>•  </a:t>
              </a:r>
              <a:r>
                <a:rPr lang="te-IN" sz="1600" b="1" dirty="0">
                  <a:solidFill>
                    <a:schemeClr val="bg1"/>
                  </a:solidFill>
                  <a:latin typeface="ITC Kabel Std Book" panose="020D0402020204020904" pitchFamily="34" charset="0"/>
                </a:rPr>
                <a:t>సంకేతాలను గుర్తించే మార్గం </a:t>
              </a:r>
              <a:r>
                <a:rPr lang="en-US" sz="1600" dirty="0">
                  <a:solidFill>
                    <a:schemeClr val="bg1"/>
                  </a:solidFill>
                </a:rPr>
                <a:t>•  </a:t>
              </a:r>
              <a:r>
                <a:rPr lang="te-IN" sz="1600" b="1" dirty="0">
                  <a:solidFill>
                    <a:schemeClr val="bg1"/>
                  </a:solidFill>
                  <a:latin typeface="ITC Kabel Std Book" panose="020D0402020204020904" pitchFamily="34" charset="0"/>
                </a:rPr>
                <a:t>తల్లిదండ్రులకు కొన్ని సూచనలు</a:t>
              </a:r>
              <a:endParaRPr lang="en-US" sz="1600" b="1" dirty="0">
                <a:solidFill>
                  <a:schemeClr val="bg1"/>
                </a:solidFill>
                <a:latin typeface="ITC Kabel Std Book" panose="020D04020202040209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1644</TotalTime>
  <Words>1215</Words>
  <Application>Microsoft Office PowerPoint</Application>
  <PresentationFormat>A4 Paper (210x297 mm)</PresentationFormat>
  <Paragraphs>237</Paragraphs>
  <Slides>15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Comic Sans MS</vt:lpstr>
      <vt:lpstr>Gautami</vt:lpstr>
      <vt:lpstr>Impact</vt:lpstr>
      <vt:lpstr>ITC Kabel Std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Ambik</dc:creator>
  <cp:lastModifiedBy>HP</cp:lastModifiedBy>
  <cp:revision>207</cp:revision>
  <dcterms:created xsi:type="dcterms:W3CDTF">2019-06-17T04:47:20Z</dcterms:created>
  <dcterms:modified xsi:type="dcterms:W3CDTF">2025-09-11T11:50:28Z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1180405</vt:lpwstr>
  </property>
  <property fmtid="{D5CDD505-2E9C-101B-9397-08002B2CF9AE}" pid="3" name="NXPowerLiteSettings">
    <vt:lpwstr>C7000400038000</vt:lpwstr>
  </property>
  <property fmtid="{D5CDD505-2E9C-101B-9397-08002B2CF9AE}" pid="4" name="NXPowerLiteVersion">
    <vt:lpwstr>S8.2.2</vt:lpwstr>
  </property>
</Properties>
</file>